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</p:sldIdLst>
  <p:sldSz cy="5143500" cx="9144000"/>
  <p:notesSz cx="6858000" cy="9144000"/>
  <p:embeddedFontLst>
    <p:embeddedFont>
      <p:font typeface="Roboto"/>
      <p:regular r:id="rId47"/>
      <p:bold r:id="rId48"/>
      <p:italic r:id="rId49"/>
      <p:boldItalic r:id="rId50"/>
    </p:embeddedFont>
    <p:embeddedFont>
      <p:font typeface="Poppins"/>
      <p:regular r:id="rId51"/>
      <p:bold r:id="rId52"/>
      <p:italic r:id="rId53"/>
      <p:boldItalic r:id="rId54"/>
    </p:embeddedFont>
    <p:embeddedFont>
      <p:font typeface="Barlow Condensed"/>
      <p:regular r:id="rId55"/>
      <p:bold r:id="rId56"/>
      <p:italic r:id="rId57"/>
      <p:boldItalic r:id="rId58"/>
    </p:embeddedFont>
    <p:embeddedFont>
      <p:font typeface="Pacifico"/>
      <p:regular r:id="rId59"/>
    </p:embeddedFont>
    <p:embeddedFont>
      <p:font typeface="Dancing Script"/>
      <p:regular r:id="rId60"/>
      <p:bold r:id="rId61"/>
    </p:embeddedFont>
    <p:embeddedFont>
      <p:font typeface="Homemade Apple"/>
      <p:regular r:id="rId6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Roboto-bold.fntdata"/><Relationship Id="rId47" Type="http://schemas.openxmlformats.org/officeDocument/2006/relationships/font" Target="fonts/Roboto-regular.fntdata"/><Relationship Id="rId49" Type="http://schemas.openxmlformats.org/officeDocument/2006/relationships/font" Target="fonts/Robo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HomemadeApple-regular.fntdata"/><Relationship Id="rId61" Type="http://schemas.openxmlformats.org/officeDocument/2006/relationships/font" Target="fonts/DancingScript-bold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DancingScript-regular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Poppins-regular.fntdata"/><Relationship Id="rId50" Type="http://schemas.openxmlformats.org/officeDocument/2006/relationships/font" Target="fonts/Roboto-boldItalic.fntdata"/><Relationship Id="rId53" Type="http://schemas.openxmlformats.org/officeDocument/2006/relationships/font" Target="fonts/Poppins-italic.fntdata"/><Relationship Id="rId52" Type="http://schemas.openxmlformats.org/officeDocument/2006/relationships/font" Target="fonts/Poppins-bold.fntdata"/><Relationship Id="rId11" Type="http://schemas.openxmlformats.org/officeDocument/2006/relationships/slide" Target="slides/slide6.xml"/><Relationship Id="rId55" Type="http://schemas.openxmlformats.org/officeDocument/2006/relationships/font" Target="fonts/BarlowCondensed-regular.fntdata"/><Relationship Id="rId10" Type="http://schemas.openxmlformats.org/officeDocument/2006/relationships/slide" Target="slides/slide5.xml"/><Relationship Id="rId54" Type="http://schemas.openxmlformats.org/officeDocument/2006/relationships/font" Target="fonts/Poppins-boldItalic.fntdata"/><Relationship Id="rId13" Type="http://schemas.openxmlformats.org/officeDocument/2006/relationships/slide" Target="slides/slide8.xml"/><Relationship Id="rId57" Type="http://schemas.openxmlformats.org/officeDocument/2006/relationships/font" Target="fonts/BarlowCondensed-italic.fntdata"/><Relationship Id="rId12" Type="http://schemas.openxmlformats.org/officeDocument/2006/relationships/slide" Target="slides/slide7.xml"/><Relationship Id="rId56" Type="http://schemas.openxmlformats.org/officeDocument/2006/relationships/font" Target="fonts/BarlowCondensed-bold.fntdata"/><Relationship Id="rId15" Type="http://schemas.openxmlformats.org/officeDocument/2006/relationships/slide" Target="slides/slide10.xml"/><Relationship Id="rId59" Type="http://schemas.openxmlformats.org/officeDocument/2006/relationships/font" Target="fonts/Pacifico-regular.fntdata"/><Relationship Id="rId14" Type="http://schemas.openxmlformats.org/officeDocument/2006/relationships/slide" Target="slides/slide9.xml"/><Relationship Id="rId58" Type="http://schemas.openxmlformats.org/officeDocument/2006/relationships/font" Target="fonts/BarlowCondensed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bc667a241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4" name="Google Shape;454;gbc667a241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bc667a2419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bc667a2419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be21ebfe0b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be21ebfe0b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be21ebfe0b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be21ebfe0b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bc667a2419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bc667a241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bc667a241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bc667a241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bc667a2419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bc667a2419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bc667a2419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bc667a2419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be21ebfe0b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be21ebfe0b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be21ebfe0b_1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be21ebfe0b_1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51b28ef904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51b28ef904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bc667a2419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bc667a2419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bc667a2419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bc667a2419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bc667a2419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bc667a2419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bc667a2419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bc667a241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bc667a2419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bc667a2419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be21ebfe0b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5" name="Google Shape;555;gbe21ebfe0b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bc667a2419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bc667a2419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bc667a2419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bc667a2419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bc667a2419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bc667a2419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bc667a2419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bc667a2419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51b28ef904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51b28ef904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gbc667a2419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8" name="Google Shape;588;gbc667a2419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51b28ef904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5" name="Google Shape;595;g51b28ef904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51b28ef904_0_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51b28ef904_0_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51b28ef904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51b28ef904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gbe21ebfe0b_1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1" name="Google Shape;621;gbe21ebfe0b_1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be21ebfe0b_1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be21ebfe0b_1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be21ebfe0b_1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be21ebfe0b_1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be21ebfe0b_1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be21ebfe0b_1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bc667a2419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bc667a2419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9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51b28ef904_2_5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51b28ef904_2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51b28ef904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51b28ef904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bc667a2419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Google Shape;656;gbc667a2419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0" name="Shape 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Google Shape;661;g51b28ef904_2_5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2" name="Google Shape;662;g51b28ef904_2_5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be21ebfe0b_1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be21ebfe0b_1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be21ebfe0b_1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0" name="Google Shape;430;gbe21ebfe0b_1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be21ebfe0b_1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be21ebfe0b_1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51b28ef904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51b28ef904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gbc667a241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7" name="Google Shape;447;gbc667a241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mania.com/" TargetMode="External"/><Relationship Id="rId3" Type="http://schemas.openxmlformats.org/officeDocument/2006/relationships/image" Target="../media/image6.png"/><Relationship Id="rId4" Type="http://schemas.openxmlformats.org/officeDocument/2006/relationships/hyperlink" Target="https://slidesmania.com/questions-powerpoint-google-slides/can-i-use-these-templates/" TargetMode="External"/><Relationship Id="rId11" Type="http://schemas.openxmlformats.org/officeDocument/2006/relationships/hyperlink" Target="https://www.instagram.com/slidesmania/" TargetMode="External"/><Relationship Id="rId10" Type="http://schemas.openxmlformats.org/officeDocument/2006/relationships/image" Target="../media/image4.png"/><Relationship Id="rId12" Type="http://schemas.openxmlformats.org/officeDocument/2006/relationships/image" Target="../media/image7.png"/><Relationship Id="rId9" Type="http://schemas.openxmlformats.org/officeDocument/2006/relationships/hyperlink" Target="https://www.pinterest.com/slidesmania/" TargetMode="External"/><Relationship Id="rId5" Type="http://schemas.openxmlformats.org/officeDocument/2006/relationships/hyperlink" Target="https://www.facebook.com/SlidesManiaSM/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s://twitter.com/SlidesManiaSM/" TargetMode="External"/><Relationship Id="rId8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 rot="-169350">
            <a:off x="494939" y="256271"/>
            <a:ext cx="8346525" cy="4623015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697270" y="312853"/>
            <a:ext cx="8347500" cy="46227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Google Shape;13;p2"/>
          <p:cNvGrpSpPr/>
          <p:nvPr/>
        </p:nvGrpSpPr>
        <p:grpSpPr>
          <a:xfrm>
            <a:off x="7777570" y="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4" name="Google Shape;14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5" name="Google Shape;15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" name="Google Shape;16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7" name="Google Shape;17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" name="Google Shape;18;p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" name="Google Shape;19;p2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" name="Google Shape;20;p2"/>
          <p:cNvSpPr/>
          <p:nvPr/>
        </p:nvSpPr>
        <p:spPr>
          <a:xfrm rot="243188">
            <a:off x="957009" y="260081"/>
            <a:ext cx="7049932" cy="4821509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Idea">
  <p:cSld name="BIG_NUMBER_1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oogle Shape;213;p11"/>
          <p:cNvGrpSpPr/>
          <p:nvPr/>
        </p:nvGrpSpPr>
        <p:grpSpPr>
          <a:xfrm>
            <a:off x="-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14" name="Google Shape;21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5" name="Google Shape;21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6" name="Google Shape;21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7" name="Google Shape;21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8" name="Google Shape;21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19" name="Google Shape;219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0" name="Google Shape;220;p11"/>
          <p:cNvGrpSpPr/>
          <p:nvPr/>
        </p:nvGrpSpPr>
        <p:grpSpPr>
          <a:xfrm>
            <a:off x="89487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21" name="Google Shape;22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2" name="Google Shape;22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3" name="Google Shape;22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4" name="Google Shape;22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5" name="Google Shape;22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6" name="Google Shape;226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7" name="Google Shape;227;p11"/>
          <p:cNvGrpSpPr/>
          <p:nvPr/>
        </p:nvGrpSpPr>
        <p:grpSpPr>
          <a:xfrm>
            <a:off x="1789745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28" name="Google Shape;22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29" name="Google Shape;22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0" name="Google Shape;23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1" name="Google Shape;23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2" name="Google Shape;23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3" name="Google Shape;233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4" name="Google Shape;234;p11"/>
          <p:cNvGrpSpPr/>
          <p:nvPr/>
        </p:nvGrpSpPr>
        <p:grpSpPr>
          <a:xfrm>
            <a:off x="2684620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35" name="Google Shape;23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6" name="Google Shape;23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7" name="Google Shape;23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8" name="Google Shape;23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39" name="Google Shape;23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0" name="Google Shape;240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1" name="Google Shape;241;p11"/>
          <p:cNvGrpSpPr/>
          <p:nvPr/>
        </p:nvGrpSpPr>
        <p:grpSpPr>
          <a:xfrm>
            <a:off x="3579495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42" name="Google Shape;24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3" name="Google Shape;24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4" name="Google Shape;24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5" name="Google Shape;24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6" name="Google Shape;24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47" name="Google Shape;247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48" name="Google Shape;248;p11"/>
          <p:cNvGrpSpPr/>
          <p:nvPr/>
        </p:nvGrpSpPr>
        <p:grpSpPr>
          <a:xfrm>
            <a:off x="4474370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49" name="Google Shape;24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0" name="Google Shape;25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1" name="Google Shape;25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2" name="Google Shape;25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3" name="Google Shape;25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4" name="Google Shape;254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55" name="Google Shape;255;p11"/>
          <p:cNvGrpSpPr/>
          <p:nvPr/>
        </p:nvGrpSpPr>
        <p:grpSpPr>
          <a:xfrm>
            <a:off x="53692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56" name="Google Shape;25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7" name="Google Shape;25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8" name="Google Shape;25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59" name="Google Shape;25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0" name="Google Shape;26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1" name="Google Shape;261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2" name="Google Shape;262;p11"/>
          <p:cNvGrpSpPr/>
          <p:nvPr/>
        </p:nvGrpSpPr>
        <p:grpSpPr>
          <a:xfrm>
            <a:off x="62641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63" name="Google Shape;26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4" name="Google Shape;26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5" name="Google Shape;26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6" name="Google Shape;26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7" name="Google Shape;26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68" name="Google Shape;268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9" name="Google Shape;269;p11"/>
          <p:cNvGrpSpPr/>
          <p:nvPr/>
        </p:nvGrpSpPr>
        <p:grpSpPr>
          <a:xfrm>
            <a:off x="69663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0" name="Google Shape;27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1" name="Google Shape;27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2" name="Google Shape;272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3" name="Google Shape;273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4" name="Google Shape;27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5" name="Google Shape;275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76" name="Google Shape;276;p11"/>
          <p:cNvGrpSpPr/>
          <p:nvPr/>
        </p:nvGrpSpPr>
        <p:grpSpPr>
          <a:xfrm>
            <a:off x="8172920" y="-12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7" name="Google Shape;27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8" name="Google Shape;27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79" name="Google Shape;279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0" name="Google Shape;280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1" name="Google Shape;281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2" name="Google Shape;282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83" name="Google Shape;283;p11"/>
          <p:cNvGrpSpPr/>
          <p:nvPr/>
        </p:nvGrpSpPr>
        <p:grpSpPr>
          <a:xfrm>
            <a:off x="78612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84" name="Google Shape;284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5" name="Google Shape;285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6" name="Google Shape;286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7" name="Google Shape;287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8" name="Google Shape;288;p1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9" name="Google Shape;289;p11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0" name="Google Shape;290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91" name="Google Shape;291;p11"/>
          <p:cNvSpPr/>
          <p:nvPr/>
        </p:nvSpPr>
        <p:spPr>
          <a:xfrm rot="-1314">
            <a:off x="1626300" y="941825"/>
            <a:ext cx="6280800" cy="331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11"/>
          <p:cNvSpPr/>
          <p:nvPr/>
        </p:nvSpPr>
        <p:spPr>
          <a:xfrm rot="-850">
            <a:off x="829900" y="149"/>
            <a:ext cx="1213500" cy="51432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11"/>
          <p:cNvSpPr txBox="1"/>
          <p:nvPr>
            <p:ph idx="1" type="body"/>
          </p:nvPr>
        </p:nvSpPr>
        <p:spPr>
          <a:xfrm>
            <a:off x="2043400" y="3071865"/>
            <a:ext cx="5817900" cy="10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4" name="Google Shape;294;p11"/>
          <p:cNvSpPr txBox="1"/>
          <p:nvPr>
            <p:ph type="title"/>
          </p:nvPr>
        </p:nvSpPr>
        <p:spPr>
          <a:xfrm>
            <a:off x="2043400" y="1001100"/>
            <a:ext cx="5817900" cy="19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 sz="9600"/>
            </a:lvl9pPr>
          </a:lstStyle>
          <a:p/>
        </p:txBody>
      </p:sp>
      <p:sp>
        <p:nvSpPr>
          <p:cNvPr id="295" name="Google Shape;295;p11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98" name="Google Shape;298;p12"/>
          <p:cNvGrpSpPr/>
          <p:nvPr/>
        </p:nvGrpSpPr>
        <p:grpSpPr>
          <a:xfrm>
            <a:off x="-12" y="-1027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99" name="Google Shape;299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0" name="Google Shape;300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1" name="Google Shape;301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2" name="Google Shape;302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3" name="Google Shape;303;p1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4" name="Google Shape;304;p12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05" name="Google Shape;305;p12"/>
          <p:cNvSpPr/>
          <p:nvPr/>
        </p:nvSpPr>
        <p:spPr>
          <a:xfrm>
            <a:off x="3011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12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uter">
  <p:cSld name="BLANK_2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3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9" name="Google Shape;309;p13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10" name="Google Shape;310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1" name="Google Shape;311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2" name="Google Shape;312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3" name="Google Shape;313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4" name="Google Shape;314;p1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5" name="Google Shape;315;p1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6" name="Google Shape;31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17" name="Google Shape;317;p13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8" name="Google Shape;318;p13"/>
          <p:cNvGrpSpPr/>
          <p:nvPr/>
        </p:nvGrpSpPr>
        <p:grpSpPr>
          <a:xfrm>
            <a:off x="5159387" y="1107269"/>
            <a:ext cx="3502880" cy="2928967"/>
            <a:chOff x="1295330" y="1868507"/>
            <a:chExt cx="4365503" cy="3647530"/>
          </a:xfrm>
        </p:grpSpPr>
        <p:grpSp>
          <p:nvGrpSpPr>
            <p:cNvPr id="319" name="Google Shape;319;p13"/>
            <p:cNvGrpSpPr/>
            <p:nvPr/>
          </p:nvGrpSpPr>
          <p:grpSpPr>
            <a:xfrm>
              <a:off x="1295330" y="1868507"/>
              <a:ext cx="4365503" cy="3647530"/>
              <a:chOff x="6679223" y="1947864"/>
              <a:chExt cx="3956410" cy="3325308"/>
            </a:xfrm>
          </p:grpSpPr>
          <p:grpSp>
            <p:nvGrpSpPr>
              <p:cNvPr id="320" name="Google Shape;320;p13"/>
              <p:cNvGrpSpPr/>
              <p:nvPr/>
            </p:nvGrpSpPr>
            <p:grpSpPr>
              <a:xfrm>
                <a:off x="7996402" y="4725653"/>
                <a:ext cx="1328920" cy="547519"/>
                <a:chOff x="7059929" y="5060917"/>
                <a:chExt cx="1328920" cy="547519"/>
              </a:xfrm>
            </p:grpSpPr>
            <p:sp>
              <p:nvSpPr>
                <p:cNvPr id="321" name="Google Shape;321;p13"/>
                <p:cNvSpPr/>
                <p:nvPr/>
              </p:nvSpPr>
              <p:spPr>
                <a:xfrm rot="10800000">
                  <a:off x="7059929" y="5578436"/>
                  <a:ext cx="1322100" cy="30000"/>
                </a:xfrm>
                <a:prstGeom prst="trapezoid">
                  <a:avLst>
                    <a:gd fmla="val 142327" name="adj"/>
                  </a:avLst>
                </a:prstGeom>
                <a:solidFill>
                  <a:srgbClr val="707887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Google Shape;322;p13"/>
                <p:cNvSpPr/>
                <p:nvPr/>
              </p:nvSpPr>
              <p:spPr>
                <a:xfrm>
                  <a:off x="7187465" y="5060917"/>
                  <a:ext cx="1067100" cy="428400"/>
                </a:xfrm>
                <a:prstGeom prst="trapezoid">
                  <a:avLst>
                    <a:gd fmla="val 15083" name="adj"/>
                  </a:avLst>
                </a:prstGeom>
                <a:solidFill>
                  <a:srgbClr val="D8D8D8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3" name="Google Shape;323;p13"/>
                <p:cNvSpPr/>
                <p:nvPr/>
              </p:nvSpPr>
              <p:spPr>
                <a:xfrm>
                  <a:off x="7066749" y="5488243"/>
                  <a:ext cx="1322100" cy="93600"/>
                </a:xfrm>
                <a:prstGeom prst="trapezoid">
                  <a:avLst>
                    <a:gd fmla="val 142327" name="adj"/>
                  </a:avLst>
                </a:prstGeom>
                <a:solidFill>
                  <a:srgbClr val="FFFFFF"/>
                </a:solidFill>
                <a:ln>
                  <a:noFill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24" name="Google Shape;324;p13"/>
              <p:cNvGrpSpPr/>
              <p:nvPr/>
            </p:nvGrpSpPr>
            <p:grpSpPr>
              <a:xfrm>
                <a:off x="6679223" y="1947864"/>
                <a:ext cx="3956410" cy="2777787"/>
                <a:chOff x="5742750" y="2283128"/>
                <a:chExt cx="3956410" cy="2777787"/>
              </a:xfrm>
            </p:grpSpPr>
            <p:sp>
              <p:nvSpPr>
                <p:cNvPr id="325" name="Google Shape;325;p13"/>
                <p:cNvSpPr/>
                <p:nvPr/>
              </p:nvSpPr>
              <p:spPr>
                <a:xfrm>
                  <a:off x="5742760" y="2283128"/>
                  <a:ext cx="3956400" cy="2777700"/>
                </a:xfrm>
                <a:prstGeom prst="roundRect">
                  <a:avLst>
                    <a:gd fmla="val 3377" name="adj"/>
                  </a:avLst>
                </a:prstGeom>
                <a:solidFill>
                  <a:srgbClr val="262626"/>
                </a:solidFill>
                <a:ln cap="flat" cmpd="sng" w="12700">
                  <a:solidFill>
                    <a:srgbClr val="393536"/>
                  </a:solidFill>
                  <a:prstDash val="solid"/>
                  <a:miter lim="800000"/>
                  <a:headEnd len="sm" w="sm" type="none"/>
                  <a:tailEnd len="sm" w="sm" type="none"/>
                </a:ln>
                <a:effectLst>
                  <a:outerShdw blurRad="63500" sx="102000" rotWithShape="0" algn="ctr" sy="102000">
                    <a:srgbClr val="000000">
                      <a:alpha val="4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6" name="Google Shape;326;p13"/>
                <p:cNvSpPr/>
                <p:nvPr/>
              </p:nvSpPr>
              <p:spPr>
                <a:xfrm rot="10800000">
                  <a:off x="5742750" y="4752515"/>
                  <a:ext cx="3956400" cy="308400"/>
                </a:xfrm>
                <a:prstGeom prst="round2SameRect">
                  <a:avLst>
                    <a:gd fmla="val 19571" name="adj1"/>
                    <a:gd fmla="val 0" name="adj2"/>
                  </a:avLst>
                </a:prstGeom>
                <a:solidFill>
                  <a:srgbClr val="FFFFFF"/>
                </a:solidFill>
                <a:ln cap="flat" cmpd="sng" w="12700">
                  <a:solidFill>
                    <a:srgbClr val="C6CFD6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27" name="Google Shape;327;p13"/>
            <p:cNvSpPr/>
            <p:nvPr/>
          </p:nvSpPr>
          <p:spPr>
            <a:xfrm>
              <a:off x="3370018" y="1929853"/>
              <a:ext cx="108000" cy="108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8" name="Google Shape;328;p13"/>
          <p:cNvSpPr txBox="1"/>
          <p:nvPr>
            <p:ph type="title"/>
          </p:nvPr>
        </p:nvSpPr>
        <p:spPr>
          <a:xfrm>
            <a:off x="607200" y="1233175"/>
            <a:ext cx="3703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29" name="Google Shape;329;p13"/>
          <p:cNvSpPr txBox="1"/>
          <p:nvPr>
            <p:ph idx="1" type="subTitle"/>
          </p:nvPr>
        </p:nvSpPr>
        <p:spPr>
          <a:xfrm>
            <a:off x="607200" y="2803075"/>
            <a:ext cx="3703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30" name="Google Shape;330;p13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ptop">
  <p:cSld name="BLANK_2_1"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4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3" name="Google Shape;333;p14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34" name="Google Shape;334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5" name="Google Shape;335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6" name="Google Shape;336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7" name="Google Shape;337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8" name="Google Shape;338;p1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39" name="Google Shape;339;p14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14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2" name="Google Shape;342;p14"/>
          <p:cNvSpPr txBox="1"/>
          <p:nvPr>
            <p:ph type="title"/>
          </p:nvPr>
        </p:nvSpPr>
        <p:spPr>
          <a:xfrm>
            <a:off x="643200" y="1233175"/>
            <a:ext cx="3667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43" name="Google Shape;343;p14"/>
          <p:cNvSpPr txBox="1"/>
          <p:nvPr>
            <p:ph idx="1" type="subTitle"/>
          </p:nvPr>
        </p:nvSpPr>
        <p:spPr>
          <a:xfrm>
            <a:off x="643200" y="2803075"/>
            <a:ext cx="3667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44" name="Google Shape;344;p14"/>
          <p:cNvGrpSpPr/>
          <p:nvPr/>
        </p:nvGrpSpPr>
        <p:grpSpPr>
          <a:xfrm>
            <a:off x="4573387" y="1363045"/>
            <a:ext cx="4291168" cy="2177795"/>
            <a:chOff x="3289100" y="2648488"/>
            <a:chExt cx="5622600" cy="2846047"/>
          </a:xfrm>
        </p:grpSpPr>
        <p:grpSp>
          <p:nvGrpSpPr>
            <p:cNvPr id="345" name="Google Shape;345;p14"/>
            <p:cNvGrpSpPr/>
            <p:nvPr/>
          </p:nvGrpSpPr>
          <p:grpSpPr>
            <a:xfrm>
              <a:off x="3289100" y="2648488"/>
              <a:ext cx="5622600" cy="2846047"/>
              <a:chOff x="1059475" y="2296088"/>
              <a:chExt cx="5622600" cy="2846047"/>
            </a:xfrm>
          </p:grpSpPr>
          <p:sp>
            <p:nvSpPr>
              <p:cNvPr id="346" name="Google Shape;346;p14"/>
              <p:cNvSpPr/>
              <p:nvPr/>
            </p:nvSpPr>
            <p:spPr>
              <a:xfrm>
                <a:off x="1709623" y="2296088"/>
                <a:ext cx="4319700" cy="2813400"/>
              </a:xfrm>
              <a:prstGeom prst="roundRect">
                <a:avLst>
                  <a:gd fmla="val 4487" name="adj"/>
                </a:avLst>
              </a:prstGeom>
              <a:solidFill>
                <a:srgbClr val="262626"/>
              </a:solidFill>
              <a:ln cap="flat" cmpd="sng" w="38100">
                <a:solidFill>
                  <a:srgbClr val="BFBFBF"/>
                </a:solidFill>
                <a:prstDash val="solid"/>
                <a:miter lim="800000"/>
                <a:headEnd len="sm" w="sm" type="none"/>
                <a:tailEnd len="sm" w="sm" type="none"/>
              </a:ln>
              <a:effectLst>
                <a:outerShdw blurRad="57150" rotWithShape="0" algn="bl" dir="5400000" dist="19050">
                  <a:srgbClr val="000000">
                    <a:alpha val="50000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47" name="Google Shape;347;p14"/>
              <p:cNvGrpSpPr/>
              <p:nvPr/>
            </p:nvGrpSpPr>
            <p:grpSpPr>
              <a:xfrm>
                <a:off x="1059475" y="5047935"/>
                <a:ext cx="5622600" cy="94200"/>
                <a:chOff x="1059475" y="5015277"/>
                <a:chExt cx="5622600" cy="188400"/>
              </a:xfrm>
            </p:grpSpPr>
            <p:sp>
              <p:nvSpPr>
                <p:cNvPr id="348" name="Google Shape;348;p14"/>
                <p:cNvSpPr/>
                <p:nvPr/>
              </p:nvSpPr>
              <p:spPr>
                <a:xfrm>
                  <a:off x="1059475" y="5015277"/>
                  <a:ext cx="5622600" cy="188400"/>
                </a:xfrm>
                <a:prstGeom prst="roundRect">
                  <a:avLst>
                    <a:gd fmla="val 35520" name="adj"/>
                  </a:avLst>
                </a:prstGeom>
                <a:solidFill>
                  <a:srgbClr val="BFBFBF"/>
                </a:solidFill>
                <a:ln>
                  <a:noFill/>
                </a:ln>
                <a:effectLst>
                  <a:outerShdw blurRad="57150" rotWithShape="0" algn="bl" dir="5400000" dist="19050">
                    <a:srgbClr val="000000">
                      <a:alpha val="50000"/>
                    </a:srgbClr>
                  </a:outerShdw>
                </a:effectLst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9" name="Google Shape;349;p14"/>
                <p:cNvSpPr/>
                <p:nvPr/>
              </p:nvSpPr>
              <p:spPr>
                <a:xfrm>
                  <a:off x="3354359" y="5020473"/>
                  <a:ext cx="1030351" cy="131148"/>
                </a:xfrm>
                <a:custGeom>
                  <a:rect b="b" l="l" r="r" t="t"/>
                  <a:pathLst>
                    <a:path extrusionOk="0" h="131148" w="1030351">
                      <a:moveTo>
                        <a:pt x="0" y="0"/>
                      </a:moveTo>
                      <a:lnTo>
                        <a:pt x="1030351" y="0"/>
                      </a:lnTo>
                      <a:lnTo>
                        <a:pt x="995408" y="51827"/>
                      </a:lnTo>
                      <a:cubicBezTo>
                        <a:pt x="946399" y="100836"/>
                        <a:pt x="878694" y="131148"/>
                        <a:pt x="803909" y="131148"/>
                      </a:cubicBezTo>
                      <a:lnTo>
                        <a:pt x="226441" y="131148"/>
                      </a:lnTo>
                      <a:cubicBezTo>
                        <a:pt x="151656" y="131148"/>
                        <a:pt x="83951" y="100836"/>
                        <a:pt x="34942" y="5182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350" name="Google Shape;350;p14"/>
            <p:cNvSpPr/>
            <p:nvPr/>
          </p:nvSpPr>
          <p:spPr>
            <a:xfrm>
              <a:off x="6037018" y="27680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1" name="Google Shape;351;p14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rtphone">
  <p:cSld name="BLANK_2_1_1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5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4" name="Google Shape;354;p15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55" name="Google Shape;355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6" name="Google Shape;356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7" name="Google Shape;357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8" name="Google Shape;358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9" name="Google Shape;359;p1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60" name="Google Shape;360;p15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1" name="Google Shape;361;p15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63" name="Google Shape;363;p15"/>
          <p:cNvSpPr txBox="1"/>
          <p:nvPr>
            <p:ph type="title"/>
          </p:nvPr>
        </p:nvSpPr>
        <p:spPr>
          <a:xfrm>
            <a:off x="643200" y="1233175"/>
            <a:ext cx="3667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64" name="Google Shape;364;p15"/>
          <p:cNvSpPr txBox="1"/>
          <p:nvPr>
            <p:ph idx="1" type="subTitle"/>
          </p:nvPr>
        </p:nvSpPr>
        <p:spPr>
          <a:xfrm>
            <a:off x="643200" y="2803075"/>
            <a:ext cx="3667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65" name="Google Shape;365;p15"/>
          <p:cNvGrpSpPr/>
          <p:nvPr/>
        </p:nvGrpSpPr>
        <p:grpSpPr>
          <a:xfrm>
            <a:off x="5861988" y="637516"/>
            <a:ext cx="2098813" cy="3868480"/>
            <a:chOff x="8625436" y="1258061"/>
            <a:chExt cx="2388000" cy="4396500"/>
          </a:xfrm>
        </p:grpSpPr>
        <p:sp>
          <p:nvSpPr>
            <p:cNvPr id="366" name="Google Shape;366;p15"/>
            <p:cNvSpPr/>
            <p:nvPr/>
          </p:nvSpPr>
          <p:spPr>
            <a:xfrm>
              <a:off x="8625436" y="1258061"/>
              <a:ext cx="2388000" cy="4396500"/>
            </a:xfrm>
            <a:prstGeom prst="roundRect">
              <a:avLst>
                <a:gd fmla="val 4487" name="adj"/>
              </a:avLst>
            </a:prstGeom>
            <a:solidFill>
              <a:srgbClr val="26262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5"/>
            <p:cNvSpPr/>
            <p:nvPr/>
          </p:nvSpPr>
          <p:spPr>
            <a:xfrm>
              <a:off x="10685218" y="13964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5"/>
            <p:cNvSpPr/>
            <p:nvPr/>
          </p:nvSpPr>
          <p:spPr>
            <a:xfrm>
              <a:off x="9725916" y="5324400"/>
              <a:ext cx="180000" cy="1800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9" name="Google Shape;369;p15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t">
  <p:cSld name="BLANK_2_1_1_1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6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2" name="Google Shape;372;p16"/>
          <p:cNvGrpSpPr/>
          <p:nvPr/>
        </p:nvGrpSpPr>
        <p:grpSpPr>
          <a:xfrm>
            <a:off x="7951730" y="-20237"/>
            <a:ext cx="971089" cy="5183962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73" name="Google Shape;373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4" name="Google Shape;374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5" name="Google Shape;375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6" name="Google Shape;376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7" name="Google Shape;377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8" name="Google Shape;378;p16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9" name="Google Shape;379;p16"/>
          <p:cNvSpPr/>
          <p:nvPr/>
        </p:nvSpPr>
        <p:spPr>
          <a:xfrm>
            <a:off x="434400" y="84250"/>
            <a:ext cx="7848300" cy="44265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81" name="Google Shape;381;p16"/>
          <p:cNvSpPr txBox="1"/>
          <p:nvPr>
            <p:ph type="title"/>
          </p:nvPr>
        </p:nvSpPr>
        <p:spPr>
          <a:xfrm>
            <a:off x="619200" y="1233175"/>
            <a:ext cx="36915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2" name="Google Shape;382;p16"/>
          <p:cNvSpPr txBox="1"/>
          <p:nvPr>
            <p:ph idx="1" type="subTitle"/>
          </p:nvPr>
        </p:nvSpPr>
        <p:spPr>
          <a:xfrm>
            <a:off x="619200" y="2803075"/>
            <a:ext cx="36915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383" name="Google Shape;383;p16"/>
          <p:cNvGrpSpPr/>
          <p:nvPr/>
        </p:nvGrpSpPr>
        <p:grpSpPr>
          <a:xfrm>
            <a:off x="5598883" y="740371"/>
            <a:ext cx="2518370" cy="3688797"/>
            <a:chOff x="6953045" y="1252870"/>
            <a:chExt cx="3186600" cy="4559700"/>
          </a:xfrm>
        </p:grpSpPr>
        <p:sp>
          <p:nvSpPr>
            <p:cNvPr id="384" name="Google Shape;384;p16"/>
            <p:cNvSpPr/>
            <p:nvPr/>
          </p:nvSpPr>
          <p:spPr>
            <a:xfrm>
              <a:off x="6953045" y="1252870"/>
              <a:ext cx="3186600" cy="4559700"/>
            </a:xfrm>
            <a:prstGeom prst="roundRect">
              <a:avLst>
                <a:gd fmla="val 4487" name="adj"/>
              </a:avLst>
            </a:prstGeom>
            <a:solidFill>
              <a:srgbClr val="262626"/>
            </a:solidFill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6"/>
            <p:cNvSpPr/>
            <p:nvPr/>
          </p:nvSpPr>
          <p:spPr>
            <a:xfrm>
              <a:off x="8413309" y="5416847"/>
              <a:ext cx="216000" cy="2160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0000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6"/>
            <p:cNvSpPr/>
            <p:nvPr/>
          </p:nvSpPr>
          <p:spPr>
            <a:xfrm>
              <a:off x="9770818" y="1396453"/>
              <a:ext cx="97200" cy="97200"/>
            </a:xfrm>
            <a:prstGeom prst="ellipse">
              <a:avLst/>
            </a:prstGeom>
            <a:solidFill>
              <a:srgbClr val="17171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7" name="Google Shape;387;p16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17"/>
          <p:cNvSpPr/>
          <p:nvPr/>
        </p:nvSpPr>
        <p:spPr>
          <a:xfrm>
            <a:off x="0" y="0"/>
            <a:ext cx="9132900" cy="513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0" name="Google Shape;390;p17">
            <a:hlinkClick r:id="rId2"/>
          </p:cNvPr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3400" y="435650"/>
            <a:ext cx="3735526" cy="161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7"/>
          <p:cNvSpPr txBox="1"/>
          <p:nvPr/>
        </p:nvSpPr>
        <p:spPr>
          <a:xfrm>
            <a:off x="423400" y="2140975"/>
            <a:ext cx="5636400" cy="21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Free 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themes and templates for </a:t>
            </a: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Google Slides</a:t>
            </a:r>
            <a:r>
              <a:rPr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or </a:t>
            </a:r>
            <a:r>
              <a:rPr b="1" lang="en-GB" sz="2600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PowerPoint</a:t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600"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>
                <a:solidFill>
                  <a:srgbClr val="FFCB25"/>
                </a:solidFill>
                <a:latin typeface="Poppins"/>
                <a:ea typeface="Poppins"/>
                <a:cs typeface="Poppins"/>
                <a:sym typeface="Poppins"/>
              </a:rPr>
              <a:t>NOT to be sold as is or modified! </a:t>
            </a:r>
            <a:endParaRPr b="1" sz="2100">
              <a:solidFill>
                <a:srgbClr val="FFCB25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Read </a:t>
            </a:r>
            <a:r>
              <a:rPr lang="en-GB" u="sng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FAQ</a:t>
            </a:r>
            <a:r>
              <a:rPr lang="en-GB">
                <a:solidFill>
                  <a:srgbClr val="3F3F3F"/>
                </a:solidFill>
                <a:latin typeface="Poppins"/>
                <a:ea typeface="Poppins"/>
                <a:cs typeface="Poppins"/>
                <a:sym typeface="Poppins"/>
              </a:rPr>
              <a:t> on slidesmania.com</a:t>
            </a:r>
            <a:endParaRPr>
              <a:solidFill>
                <a:srgbClr val="3F3F3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92" name="Google Shape;392;p17"/>
          <p:cNvCxnSpPr/>
          <p:nvPr/>
        </p:nvCxnSpPr>
        <p:spPr>
          <a:xfrm>
            <a:off x="7808144" y="4261524"/>
            <a:ext cx="1120200" cy="9600"/>
          </a:xfrm>
          <a:prstGeom prst="straightConnector1">
            <a:avLst/>
          </a:prstGeom>
          <a:noFill/>
          <a:ln cap="flat" cmpd="sng" w="38100">
            <a:solidFill>
              <a:srgbClr val="FFCB25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93" name="Google Shape;393;p17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31050" y="4418814"/>
            <a:ext cx="534282" cy="47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17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65332" y="4422179"/>
            <a:ext cx="530857" cy="471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7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25360" y="4423862"/>
            <a:ext cx="458935" cy="467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17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404190" y="4432274"/>
            <a:ext cx="524007" cy="450903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7"/>
          <p:cNvSpPr txBox="1"/>
          <p:nvPr/>
        </p:nvSpPr>
        <p:spPr>
          <a:xfrm>
            <a:off x="5298010" y="3605699"/>
            <a:ext cx="36822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252525"/>
                </a:solidFill>
                <a:latin typeface="Homemade Apple"/>
                <a:ea typeface="Homemade Apple"/>
                <a:cs typeface="Homemade Apple"/>
                <a:sym typeface="Homemade Apple"/>
              </a:rPr>
              <a:t>Sharing is caring!</a:t>
            </a:r>
            <a:endParaRPr b="1" sz="1800">
              <a:solidFill>
                <a:srgbClr val="252525"/>
              </a:solidFill>
              <a:latin typeface="Homemade Apple"/>
              <a:ea typeface="Homemade Apple"/>
              <a:cs typeface="Homemade Apple"/>
              <a:sym typeface="Homemade Apple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oogle Shape;26;p3"/>
          <p:cNvGrpSpPr/>
          <p:nvPr/>
        </p:nvGrpSpPr>
        <p:grpSpPr>
          <a:xfrm>
            <a:off x="-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27" name="Google Shape;2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8" name="Google Shape;2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29" name="Google Shape;2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0" name="Google Shape;3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1" name="Google Shape;3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2" name="Google Shape;32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" name="Google Shape;33;p3"/>
          <p:cNvGrpSpPr/>
          <p:nvPr/>
        </p:nvGrpSpPr>
        <p:grpSpPr>
          <a:xfrm>
            <a:off x="89487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34" name="Google Shape;3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5" name="Google Shape;3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6" name="Google Shape;3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7" name="Google Shape;3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8" name="Google Shape;3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39" name="Google Shape;39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0" name="Google Shape;40;p3"/>
          <p:cNvGrpSpPr/>
          <p:nvPr/>
        </p:nvGrpSpPr>
        <p:grpSpPr>
          <a:xfrm>
            <a:off x="1789745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41" name="Google Shape;4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2" name="Google Shape;4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3" name="Google Shape;4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4" name="Google Shape;4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5" name="Google Shape;4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6" name="Google Shape;46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" name="Google Shape;47;p3"/>
          <p:cNvGrpSpPr/>
          <p:nvPr/>
        </p:nvGrpSpPr>
        <p:grpSpPr>
          <a:xfrm>
            <a:off x="2684620" y="4450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48" name="Google Shape;4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49" name="Google Shape;4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0" name="Google Shape;5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1" name="Google Shape;5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2" name="Google Shape;5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3" name="Google Shape;53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4" name="Google Shape;54;p3"/>
          <p:cNvGrpSpPr/>
          <p:nvPr/>
        </p:nvGrpSpPr>
        <p:grpSpPr>
          <a:xfrm>
            <a:off x="3579495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55" name="Google Shape;5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6" name="Google Shape;5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7" name="Google Shape;5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8" name="Google Shape;5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59" name="Google Shape;5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0" name="Google Shape;60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1" name="Google Shape;61;p3"/>
          <p:cNvGrpSpPr/>
          <p:nvPr/>
        </p:nvGrpSpPr>
        <p:grpSpPr>
          <a:xfrm>
            <a:off x="4474370" y="4475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2" name="Google Shape;6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3" name="Google Shape;6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4" name="Google Shape;6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5" name="Google Shape;6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6" name="Google Shape;6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7" name="Google Shape;67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8" name="Google Shape;68;p3"/>
          <p:cNvGrpSpPr/>
          <p:nvPr/>
        </p:nvGrpSpPr>
        <p:grpSpPr>
          <a:xfrm>
            <a:off x="53692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9" name="Google Shape;6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0" name="Google Shape;7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1" name="Google Shape;7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2" name="Google Shape;7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3" name="Google Shape;7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4" name="Google Shape;74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5" name="Google Shape;75;p3"/>
          <p:cNvGrpSpPr/>
          <p:nvPr/>
        </p:nvGrpSpPr>
        <p:grpSpPr>
          <a:xfrm>
            <a:off x="62641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76" name="Google Shape;7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7" name="Google Shape;7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8" name="Google Shape;78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79" name="Google Shape;7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0" name="Google Shape;8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1" name="Google Shape;81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" name="Google Shape;82;p3"/>
          <p:cNvGrpSpPr/>
          <p:nvPr/>
        </p:nvGrpSpPr>
        <p:grpSpPr>
          <a:xfrm>
            <a:off x="6966345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83" name="Google Shape;8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4" name="Google Shape;8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5" name="Google Shape;85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6" name="Google Shape;86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7" name="Google Shape;87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88" name="Google Shape;88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9" name="Google Shape;89;p3"/>
          <p:cNvGrpSpPr/>
          <p:nvPr/>
        </p:nvGrpSpPr>
        <p:grpSpPr>
          <a:xfrm>
            <a:off x="8172920" y="-12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90" name="Google Shape;9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1" name="Google Shape;9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2" name="Google Shape;9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3" name="Google Shape;9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4" name="Google Shape;94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95" name="Google Shape;95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6" name="Google Shape;9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7" name="Google Shape;9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98" name="Google Shape;98;p3"/>
          <p:cNvGrpSpPr/>
          <p:nvPr/>
        </p:nvGrpSpPr>
        <p:grpSpPr>
          <a:xfrm>
            <a:off x="7861220" y="4463"/>
            <a:ext cx="971089" cy="5134585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99" name="Google Shape;99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0" name="Google Shape;100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1" name="Google Shape;101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2" name="Google Shape;102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3" name="Google Shape;103;p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04" name="Google Shape;104;p3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5" name="Google Shape;105;p3"/>
          <p:cNvSpPr/>
          <p:nvPr/>
        </p:nvSpPr>
        <p:spPr>
          <a:xfrm rot="-1317">
            <a:off x="311700" y="454"/>
            <a:ext cx="783300" cy="5143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rvices">
  <p:cSld name="SECTION_HEADER_2_1_3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/>
          <p:nvPr/>
        </p:nvSpPr>
        <p:spPr>
          <a:xfrm rot="-1547">
            <a:off x="1318500" y="14961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4"/>
          <p:cNvSpPr txBox="1"/>
          <p:nvPr>
            <p:ph type="title"/>
          </p:nvPr>
        </p:nvSpPr>
        <p:spPr>
          <a:xfrm>
            <a:off x="311700" y="3672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10" name="Google Shape;11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11" name="Google Shape;111;p4"/>
          <p:cNvGrpSpPr/>
          <p:nvPr/>
        </p:nvGrpSpPr>
        <p:grpSpPr>
          <a:xfrm rot="-5400000">
            <a:off x="1898138" y="12658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12" name="Google Shape;112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13" name="Google Shape;113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4"/>
          <p:cNvSpPr/>
          <p:nvPr/>
        </p:nvSpPr>
        <p:spPr>
          <a:xfrm rot="-1547">
            <a:off x="5677400" y="14961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5" name="Google Shape;115;p4"/>
          <p:cNvGrpSpPr/>
          <p:nvPr/>
        </p:nvGrpSpPr>
        <p:grpSpPr>
          <a:xfrm rot="-5400000">
            <a:off x="6257038" y="12658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16" name="Google Shape;116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17" name="Google Shape;117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8" name="Google Shape;118;p4"/>
          <p:cNvSpPr/>
          <p:nvPr/>
        </p:nvSpPr>
        <p:spPr>
          <a:xfrm rot="-1547">
            <a:off x="3497950" y="1513550"/>
            <a:ext cx="1999500" cy="29400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9" name="Google Shape;119;p4"/>
          <p:cNvGrpSpPr/>
          <p:nvPr/>
        </p:nvGrpSpPr>
        <p:grpSpPr>
          <a:xfrm rot="-5400000">
            <a:off x="4077588" y="1283259"/>
            <a:ext cx="840233" cy="1980114"/>
            <a:chOff x="9158934" y="0"/>
            <a:chExt cx="1287516" cy="2569908"/>
          </a:xfrm>
        </p:grpSpPr>
        <p:pic>
          <p:nvPicPr>
            <p:cNvPr descr="Imagen que contiene suelo, exterior, niño, semilla de sésamo&#10;&#10;Descripción generada automáticamente" id="120" name="Google Shape;120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21" name="Google Shape;121;p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4"/>
          <p:cNvSpPr/>
          <p:nvPr/>
        </p:nvSpPr>
        <p:spPr>
          <a:xfrm>
            <a:off x="219375" y="214800"/>
            <a:ext cx="8679900" cy="4720800"/>
          </a:xfrm>
          <a:prstGeom prst="rect">
            <a:avLst/>
          </a:prstGeom>
          <a:noFill/>
          <a:ln cap="flat" cmpd="sng" w="22225">
            <a:solidFill>
              <a:srgbClr val="C48F7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4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7" name="Google Shape;127;p5"/>
          <p:cNvGrpSpPr/>
          <p:nvPr/>
        </p:nvGrpSpPr>
        <p:grpSpPr>
          <a:xfrm>
            <a:off x="8197938" y="-22771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28" name="Google Shape;128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29" name="Google Shape;129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0" name="Google Shape;130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1" name="Google Shape;131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2" name="Google Shape;132;p5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33" name="Google Shape;133;p5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4" name="Google Shape;134;p5"/>
          <p:cNvSpPr/>
          <p:nvPr/>
        </p:nvSpPr>
        <p:spPr>
          <a:xfrm>
            <a:off x="220445" y="176349"/>
            <a:ext cx="84633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5"/>
          <p:cNvSpPr txBox="1"/>
          <p:nvPr>
            <p:ph type="title"/>
          </p:nvPr>
        </p:nvSpPr>
        <p:spPr>
          <a:xfrm>
            <a:off x="607200" y="4450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37" name="Google Shape;137;p5"/>
          <p:cNvSpPr txBox="1"/>
          <p:nvPr>
            <p:ph idx="1" type="body"/>
          </p:nvPr>
        </p:nvSpPr>
        <p:spPr>
          <a:xfrm>
            <a:off x="607200" y="1152475"/>
            <a:ext cx="7752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8" name="Google Shape;13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9" name="Google Shape;139;p5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6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3" name="Google Shape;143;p6"/>
          <p:cNvGrpSpPr/>
          <p:nvPr/>
        </p:nvGrpSpPr>
        <p:grpSpPr>
          <a:xfrm>
            <a:off x="-12" y="-346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44" name="Google Shape;144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5" name="Google Shape;145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6" name="Google Shape;146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7" name="Google Shape;147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8" name="Google Shape;148;p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49" name="Google Shape;149;p6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0" name="Google Shape;150;p6"/>
          <p:cNvSpPr/>
          <p:nvPr/>
        </p:nvSpPr>
        <p:spPr>
          <a:xfrm>
            <a:off x="220450" y="176350"/>
            <a:ext cx="86118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6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6"/>
          <p:cNvSpPr txBox="1"/>
          <p:nvPr>
            <p:ph type="title"/>
          </p:nvPr>
        </p:nvSpPr>
        <p:spPr>
          <a:xfrm>
            <a:off x="971075" y="445025"/>
            <a:ext cx="748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3" name="Google Shape;153;p6"/>
          <p:cNvSpPr txBox="1"/>
          <p:nvPr>
            <p:ph idx="1" type="body"/>
          </p:nvPr>
        </p:nvSpPr>
        <p:spPr>
          <a:xfrm>
            <a:off x="971075" y="1152475"/>
            <a:ext cx="351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4" name="Google Shape;154;p6"/>
          <p:cNvSpPr txBox="1"/>
          <p:nvPr>
            <p:ph idx="2" type="body"/>
          </p:nvPr>
        </p:nvSpPr>
        <p:spPr>
          <a:xfrm>
            <a:off x="4944699" y="1152475"/>
            <a:ext cx="351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55" name="Google Shape;15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6" name="Google Shape;156;p6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FFFFFF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rgbClr val="FFFFFF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TITLE_AND_TWO_COLUMNS_1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"/>
          <p:cNvSpPr/>
          <p:nvPr/>
        </p:nvSpPr>
        <p:spPr>
          <a:xfrm rot="-169824">
            <a:off x="213842" y="119636"/>
            <a:ext cx="8554135" cy="4751360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7"/>
          <p:cNvSpPr/>
          <p:nvPr/>
        </p:nvSpPr>
        <p:spPr>
          <a:xfrm>
            <a:off x="313854" y="87853"/>
            <a:ext cx="8659200" cy="4916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0" name="Google Shape;160;p7"/>
          <p:cNvGrpSpPr/>
          <p:nvPr/>
        </p:nvGrpSpPr>
        <p:grpSpPr>
          <a:xfrm>
            <a:off x="8197938" y="-22771"/>
            <a:ext cx="971089" cy="5144186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61" name="Google Shape;161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2" name="Google Shape;162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3" name="Google Shape;163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4" name="Google Shape;164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5" name="Google Shape;165;p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66" name="Google Shape;166;p7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7" name="Google Shape;167;p7"/>
          <p:cNvSpPr/>
          <p:nvPr/>
        </p:nvSpPr>
        <p:spPr>
          <a:xfrm>
            <a:off x="220445" y="176349"/>
            <a:ext cx="8463300" cy="47166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/>
          <p:nvPr/>
        </p:nvSpPr>
        <p:spPr>
          <a:xfrm>
            <a:off x="511725" y="412301"/>
            <a:ext cx="7948800" cy="4248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7"/>
          <p:cNvSpPr txBox="1"/>
          <p:nvPr>
            <p:ph type="title"/>
          </p:nvPr>
        </p:nvSpPr>
        <p:spPr>
          <a:xfrm>
            <a:off x="511725" y="500200"/>
            <a:ext cx="7948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70" name="Google Shape;170;p7"/>
          <p:cNvSpPr txBox="1"/>
          <p:nvPr>
            <p:ph idx="1" type="body"/>
          </p:nvPr>
        </p:nvSpPr>
        <p:spPr>
          <a:xfrm>
            <a:off x="511725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1" name="Google Shape;17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2" name="Google Shape;172;p7"/>
          <p:cNvSpPr txBox="1"/>
          <p:nvPr>
            <p:ph idx="2" type="body"/>
          </p:nvPr>
        </p:nvSpPr>
        <p:spPr>
          <a:xfrm>
            <a:off x="3318098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3" name="Google Shape;173;p7"/>
          <p:cNvSpPr txBox="1"/>
          <p:nvPr>
            <p:ph idx="3" type="body"/>
          </p:nvPr>
        </p:nvSpPr>
        <p:spPr>
          <a:xfrm>
            <a:off x="6124470" y="1226925"/>
            <a:ext cx="233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74" name="Google Shape;174;p7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"/>
          <p:cNvSpPr/>
          <p:nvPr/>
        </p:nvSpPr>
        <p:spPr>
          <a:xfrm rot="-169101">
            <a:off x="218411" y="141397"/>
            <a:ext cx="8554047" cy="4751959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8"/>
          <p:cNvSpPr/>
          <p:nvPr/>
        </p:nvSpPr>
        <p:spPr>
          <a:xfrm>
            <a:off x="318379" y="108615"/>
            <a:ext cx="8659200" cy="4919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8" name="Google Shape;178;p8"/>
          <p:cNvGrpSpPr/>
          <p:nvPr/>
        </p:nvGrpSpPr>
        <p:grpSpPr>
          <a:xfrm>
            <a:off x="820246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79" name="Google Shape;179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0" name="Google Shape;180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1" name="Google Shape;181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2" name="Google Shape;182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3" name="Google Shape;183;p8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84" name="Google Shape;184;p8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85" name="Google Shape;185;p8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7" name="Google Shape;187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88" name="Google Shape;18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9" name="Google Shape;189;p8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"/>
          <p:cNvSpPr/>
          <p:nvPr/>
        </p:nvSpPr>
        <p:spPr>
          <a:xfrm rot="-169101">
            <a:off x="218411" y="141397"/>
            <a:ext cx="8554047" cy="4751959"/>
          </a:xfrm>
          <a:prstGeom prst="rect">
            <a:avLst/>
          </a:prstGeom>
          <a:solidFill>
            <a:srgbClr val="F1F1F1"/>
          </a:solidFill>
          <a:ln cap="flat" cmpd="sng" w="127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9"/>
          <p:cNvSpPr/>
          <p:nvPr/>
        </p:nvSpPr>
        <p:spPr>
          <a:xfrm>
            <a:off x="318379" y="108615"/>
            <a:ext cx="8659200" cy="4919400"/>
          </a:xfrm>
          <a:prstGeom prst="rect">
            <a:avLst/>
          </a:prstGeom>
          <a:noFill/>
          <a:ln cap="flat" cmpd="sng" w="22225">
            <a:solidFill>
              <a:srgbClr val="B2A08C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3" name="Google Shape;193;p9"/>
          <p:cNvGrpSpPr/>
          <p:nvPr/>
        </p:nvGrpSpPr>
        <p:grpSpPr>
          <a:xfrm>
            <a:off x="820246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194" name="Google Shape;194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5" name="Google Shape;195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6" name="Google Shape;196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7" name="Google Shape;197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8" name="Google Shape;198;p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199" name="Google Shape;199;p9"/>
            <p:cNvPicPr preferRelativeResize="0"/>
            <p:nvPr/>
          </p:nvPicPr>
          <p:blipFill rotWithShape="1">
            <a:blip r:embed="rId2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0" name="Google Shape;200;p9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9"/>
          <p:cNvSpPr txBox="1"/>
          <p:nvPr>
            <p:ph type="title"/>
          </p:nvPr>
        </p:nvSpPr>
        <p:spPr>
          <a:xfrm>
            <a:off x="490250" y="450150"/>
            <a:ext cx="7593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2" name="Google Shape;20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3" name="Google Shape;203;p9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with picture">
  <p:cSld name="SECTION_TITLE_AND_DESCRIPTION_1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0"/>
          <p:cNvSpPr/>
          <p:nvPr/>
        </p:nvSpPr>
        <p:spPr>
          <a:xfrm>
            <a:off x="224970" y="197147"/>
            <a:ext cx="8463300" cy="472050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08" name="Google Shape;20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09" name="Google Shape;20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0" name="Google Shape;210;p10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211" name="Google Shape;211;p10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Dancing Script"/>
              <a:buNone/>
              <a:defRPr b="1" sz="3600">
                <a:solidFill>
                  <a:schemeClr val="dk1"/>
                </a:solidFill>
                <a:latin typeface="Dancing Script"/>
                <a:ea typeface="Dancing Script"/>
                <a:cs typeface="Dancing Script"/>
                <a:sym typeface="Dancing Scrip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Poppins"/>
              <a:buChar char="●"/>
              <a:defRPr sz="1800"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●"/>
              <a:defRPr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●"/>
              <a:defRPr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Poppins"/>
              <a:buChar char="○"/>
              <a:defRPr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Poppins"/>
              <a:buChar char="■"/>
              <a:defRPr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0" y="48750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 sz="1000"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aQQPcxCL1WyoVgEuLxjmdMI2NSsySVB7/view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Jze0ref8l-R74deszy_JBV-SPTjzDjR1/view" TargetMode="External"/><Relationship Id="rId4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drive.google.com/file/d/1bfWVjckrUHHmXWhUOH6eHmqvVUfsX3JE/view" TargetMode="External"/><Relationship Id="rId4" Type="http://schemas.openxmlformats.org/officeDocument/2006/relationships/image" Target="../media/image2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s://slidesmania.com/" TargetMode="External"/><Relationship Id="rId4" Type="http://schemas.openxmlformats.org/officeDocument/2006/relationships/hyperlink" Target="https://slidesmania.com/" TargetMode="External"/><Relationship Id="rId5" Type="http://schemas.openxmlformats.org/officeDocument/2006/relationships/hyperlink" Target="https://slidesmania.co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8"/>
          <p:cNvSpPr txBox="1"/>
          <p:nvPr>
            <p:ph type="title"/>
          </p:nvPr>
        </p:nvSpPr>
        <p:spPr>
          <a:xfrm>
            <a:off x="2043400" y="835050"/>
            <a:ext cx="5817900" cy="354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0"/>
              <a:t>Sideline </a:t>
            </a:r>
            <a:endParaRPr sz="7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500"/>
              <a:t>Sweetheart</a:t>
            </a:r>
            <a:endParaRPr sz="7500"/>
          </a:p>
        </p:txBody>
      </p:sp>
      <p:sp>
        <p:nvSpPr>
          <p:cNvPr id="403" name="Google Shape;403;p18"/>
          <p:cNvSpPr txBox="1"/>
          <p:nvPr/>
        </p:nvSpPr>
        <p:spPr>
          <a:xfrm>
            <a:off x="3844975" y="1075775"/>
            <a:ext cx="2261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Cascade High School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4" name="Google Shape;404;p18"/>
          <p:cNvSpPr txBox="1"/>
          <p:nvPr/>
        </p:nvSpPr>
        <p:spPr>
          <a:xfrm>
            <a:off x="3530800" y="3747825"/>
            <a:ext cx="253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Virtual Cheer Competition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2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Building</a:t>
            </a:r>
            <a:endParaRPr/>
          </a:p>
        </p:txBody>
      </p:sp>
      <p:sp>
        <p:nvSpPr>
          <p:cNvPr id="457" name="Google Shape;457;p27"/>
          <p:cNvSpPr txBox="1"/>
          <p:nvPr/>
        </p:nvSpPr>
        <p:spPr>
          <a:xfrm>
            <a:off x="473575" y="2760775"/>
            <a:ext cx="54162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700">
                <a:latin typeface="Poppins"/>
                <a:ea typeface="Poppins"/>
                <a:cs typeface="Poppins"/>
                <a:sym typeface="Poppins"/>
              </a:rPr>
              <a:t>Lakeland </a:t>
            </a:r>
            <a:r>
              <a:rPr lang="en-GB" sz="6700">
                <a:latin typeface="Poppins"/>
                <a:ea typeface="Poppins"/>
                <a:cs typeface="Poppins"/>
                <a:sym typeface="Poppins"/>
              </a:rPr>
              <a:t>HS</a:t>
            </a:r>
            <a:endParaRPr sz="6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8" name="Google Shape;458;p27"/>
          <p:cNvSpPr txBox="1"/>
          <p:nvPr/>
        </p:nvSpPr>
        <p:spPr>
          <a:xfrm>
            <a:off x="6383825" y="1474275"/>
            <a:ext cx="1921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energy! Great synch! Great use of signs and meg to crowd lead! </a:t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Non-Building</a:t>
            </a:r>
            <a:endParaRPr/>
          </a:p>
        </p:txBody>
      </p:sp>
      <p:sp>
        <p:nvSpPr>
          <p:cNvPr id="464" name="Google Shape;464;p28"/>
          <p:cNvSpPr txBox="1"/>
          <p:nvPr/>
        </p:nvSpPr>
        <p:spPr>
          <a:xfrm>
            <a:off x="473575" y="2760775"/>
            <a:ext cx="5416200" cy="12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700">
                <a:latin typeface="Poppins"/>
                <a:ea typeface="Poppins"/>
                <a:cs typeface="Poppins"/>
                <a:sym typeface="Poppins"/>
              </a:rPr>
              <a:t>Vine</a:t>
            </a:r>
            <a:r>
              <a:rPr lang="en-GB" sz="6700">
                <a:latin typeface="Poppins"/>
                <a:ea typeface="Poppins"/>
                <a:cs typeface="Poppins"/>
                <a:sym typeface="Poppins"/>
              </a:rPr>
              <a:t>land HS</a:t>
            </a:r>
            <a:endParaRPr sz="6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65" name="Google Shape;465;p28"/>
          <p:cNvSpPr txBox="1"/>
          <p:nvPr/>
        </p:nvSpPr>
        <p:spPr>
          <a:xfrm>
            <a:off x="6383825" y="1474275"/>
            <a:ext cx="1921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sign work! Awesome synch and sharp, tight motions!</a:t>
            </a:r>
            <a:endParaRPr sz="2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9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 Cheer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</a:t>
            </a:r>
            <a:r>
              <a:rPr lang="en-GB"/>
              <a:t> JV</a:t>
            </a:r>
            <a:endParaRPr/>
          </a:p>
        </p:txBody>
      </p:sp>
      <p:sp>
        <p:nvSpPr>
          <p:cNvPr id="476" name="Google Shape;476;p30"/>
          <p:cNvSpPr txBox="1"/>
          <p:nvPr/>
        </p:nvSpPr>
        <p:spPr>
          <a:xfrm>
            <a:off x="664500" y="2038600"/>
            <a:ext cx="4758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latin typeface="Poppins"/>
                <a:ea typeface="Poppins"/>
                <a:cs typeface="Poppins"/>
                <a:sym typeface="Poppins"/>
              </a:rPr>
              <a:t>American Canyon HS JV</a:t>
            </a:r>
            <a:endParaRPr sz="6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7" name="Google Shape;477;p30"/>
          <p:cNvSpPr txBox="1"/>
          <p:nvPr/>
        </p:nvSpPr>
        <p:spPr>
          <a:xfrm>
            <a:off x="6383825" y="1474275"/>
            <a:ext cx="19215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cheer, great energy! Clean motions. </a:t>
            </a:r>
            <a:endParaRPr sz="54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1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 Junior High </a:t>
            </a:r>
            <a:endParaRPr/>
          </a:p>
        </p:txBody>
      </p:sp>
      <p:sp>
        <p:nvSpPr>
          <p:cNvPr id="483" name="Google Shape;483;p31"/>
          <p:cNvSpPr txBox="1"/>
          <p:nvPr/>
        </p:nvSpPr>
        <p:spPr>
          <a:xfrm>
            <a:off x="648450" y="2379775"/>
            <a:ext cx="4758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>
                <a:latin typeface="Poppins"/>
                <a:ea typeface="Poppins"/>
                <a:cs typeface="Poppins"/>
                <a:sym typeface="Poppins"/>
              </a:rPr>
              <a:t>St John the Baptist JH</a:t>
            </a:r>
            <a:endParaRPr sz="6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84" name="Google Shape;484;p31"/>
          <p:cNvSpPr txBox="1"/>
          <p:nvPr/>
        </p:nvSpPr>
        <p:spPr>
          <a:xfrm>
            <a:off x="6383825" y="1474275"/>
            <a:ext cx="1921500" cy="18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ripples! Great meg work! Awesome synch on motions!</a:t>
            </a:r>
            <a:endParaRPr sz="52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2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 Varsity Building</a:t>
            </a:r>
            <a:endParaRPr/>
          </a:p>
        </p:txBody>
      </p:sp>
      <p:sp>
        <p:nvSpPr>
          <p:cNvPr id="490" name="Google Shape;490;p32"/>
          <p:cNvSpPr txBox="1"/>
          <p:nvPr/>
        </p:nvSpPr>
        <p:spPr>
          <a:xfrm>
            <a:off x="648450" y="2495975"/>
            <a:ext cx="4758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Lakeland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1" name="Google Shape;491;p32"/>
          <p:cNvSpPr txBox="1"/>
          <p:nvPr/>
        </p:nvSpPr>
        <p:spPr>
          <a:xfrm>
            <a:off x="6383825" y="2007675"/>
            <a:ext cx="1921500" cy="22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ripples! Great meg work! Awesome synch on motions!</a:t>
            </a:r>
            <a:endParaRPr sz="53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33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 Varsity Non-Build</a:t>
            </a:r>
            <a:endParaRPr/>
          </a:p>
        </p:txBody>
      </p:sp>
      <p:sp>
        <p:nvSpPr>
          <p:cNvPr id="497" name="Google Shape;497;p33"/>
          <p:cNvSpPr txBox="1"/>
          <p:nvPr/>
        </p:nvSpPr>
        <p:spPr>
          <a:xfrm>
            <a:off x="736725" y="1978500"/>
            <a:ext cx="4758300" cy="28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600">
                <a:latin typeface="Poppins"/>
                <a:ea typeface="Poppins"/>
                <a:cs typeface="Poppins"/>
                <a:sym typeface="Poppins"/>
              </a:rPr>
              <a:t>Norte Vista HS</a:t>
            </a:r>
            <a:endParaRPr sz="8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8" name="Google Shape;498;p33"/>
          <p:cNvSpPr txBox="1"/>
          <p:nvPr/>
        </p:nvSpPr>
        <p:spPr>
          <a:xfrm>
            <a:off x="6383825" y="1931475"/>
            <a:ext cx="19215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"Charge, you say Charge" - the cheerleaders who lean towards the crowd give that life! Nice voice and energy! Great job!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34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Offense/Defense Varsity Non-Build</a:t>
            </a:r>
            <a:endParaRPr/>
          </a:p>
        </p:txBody>
      </p:sp>
      <p:sp>
        <p:nvSpPr>
          <p:cNvPr id="504" name="Google Shape;504;p34"/>
          <p:cNvSpPr txBox="1"/>
          <p:nvPr/>
        </p:nvSpPr>
        <p:spPr>
          <a:xfrm>
            <a:off x="449525" y="2207100"/>
            <a:ext cx="5986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700">
                <a:latin typeface="Poppins"/>
                <a:ea typeface="Poppins"/>
                <a:cs typeface="Poppins"/>
                <a:sym typeface="Poppins"/>
              </a:rPr>
              <a:t>Huntington</a:t>
            </a:r>
            <a:r>
              <a:rPr lang="en-GB" sz="7700">
                <a:latin typeface="Poppins"/>
                <a:ea typeface="Poppins"/>
                <a:cs typeface="Poppins"/>
                <a:sym typeface="Poppins"/>
              </a:rPr>
              <a:t> HS</a:t>
            </a:r>
            <a:endParaRPr sz="77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5" name="Google Shape;505;p34"/>
          <p:cNvSpPr txBox="1"/>
          <p:nvPr/>
        </p:nvSpPr>
        <p:spPr>
          <a:xfrm>
            <a:off x="6383825" y="1931475"/>
            <a:ext cx="1921500" cy="18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50">
                <a:solidFill>
                  <a:schemeClr val="dk1"/>
                </a:solidFill>
                <a:highlight>
                  <a:srgbClr val="FFFFFF"/>
                </a:highlight>
                <a:latin typeface="Poppins"/>
                <a:ea typeface="Poppins"/>
                <a:cs typeface="Poppins"/>
                <a:sym typeface="Poppins"/>
              </a:rPr>
              <a:t>Great synch, nice attack on motions. Energetic throughout!</a:t>
            </a:r>
            <a:endParaRPr sz="55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5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Timeout/Spirit Cheer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3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</a:t>
            </a:r>
            <a:r>
              <a:rPr lang="en-GB"/>
              <a:t> JV</a:t>
            </a:r>
            <a:endParaRPr/>
          </a:p>
        </p:txBody>
      </p:sp>
      <p:sp>
        <p:nvSpPr>
          <p:cNvPr id="516" name="Google Shape;516;p36"/>
          <p:cNvSpPr txBox="1"/>
          <p:nvPr/>
        </p:nvSpPr>
        <p:spPr>
          <a:xfrm>
            <a:off x="648450" y="2760775"/>
            <a:ext cx="5113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Service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7" name="Google Shape;517;p36"/>
          <p:cNvSpPr txBox="1"/>
          <p:nvPr/>
        </p:nvSpPr>
        <p:spPr>
          <a:xfrm>
            <a:off x="6383825" y="1474275"/>
            <a:ext cx="1921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</a:rPr>
              <a:t>Great incorporation of signs. Nice clean motions. Great beginning!</a:t>
            </a:r>
            <a:endParaRPr sz="4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19"/>
          <p:cNvSpPr txBox="1"/>
          <p:nvPr>
            <p:ph type="ctrTitle"/>
          </p:nvPr>
        </p:nvSpPr>
        <p:spPr>
          <a:xfrm>
            <a:off x="311700" y="744575"/>
            <a:ext cx="8520600" cy="161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Welcome to our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High School Team 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Awards Ceremony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10" name="Google Shape;410;p19" title="hey its Revy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4425" y="2464225"/>
            <a:ext cx="3304033" cy="247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3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 Junior High</a:t>
            </a:r>
            <a:endParaRPr/>
          </a:p>
        </p:txBody>
      </p:sp>
      <p:sp>
        <p:nvSpPr>
          <p:cNvPr id="523" name="Google Shape;523;p37"/>
          <p:cNvSpPr txBox="1"/>
          <p:nvPr/>
        </p:nvSpPr>
        <p:spPr>
          <a:xfrm>
            <a:off x="353225" y="2074975"/>
            <a:ext cx="54804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St John the Baptist JH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4" name="Google Shape;524;p37"/>
          <p:cNvSpPr txBox="1"/>
          <p:nvPr/>
        </p:nvSpPr>
        <p:spPr>
          <a:xfrm>
            <a:off x="6383825" y="1474275"/>
            <a:ext cx="19215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</a:rPr>
              <a:t>Great energy, great voice! Everything was clean, sharp and on point. Excellent job!</a:t>
            </a:r>
            <a:endParaRPr sz="4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38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 Varsity Build</a:t>
            </a:r>
            <a:endParaRPr/>
          </a:p>
        </p:txBody>
      </p:sp>
      <p:sp>
        <p:nvSpPr>
          <p:cNvPr id="530" name="Google Shape;530;p38"/>
          <p:cNvSpPr txBox="1"/>
          <p:nvPr/>
        </p:nvSpPr>
        <p:spPr>
          <a:xfrm>
            <a:off x="648450" y="2455975"/>
            <a:ext cx="57354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900">
                <a:latin typeface="Poppins"/>
                <a:ea typeface="Poppins"/>
                <a:cs typeface="Poppins"/>
                <a:sym typeface="Poppins"/>
              </a:rPr>
              <a:t>Mabel-Canton HS</a:t>
            </a:r>
            <a:endParaRPr sz="59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1" name="Google Shape;531;p38"/>
          <p:cNvSpPr txBox="1"/>
          <p:nvPr/>
        </p:nvSpPr>
        <p:spPr>
          <a:xfrm>
            <a:off x="6383825" y="1474275"/>
            <a:ext cx="1921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</a:rPr>
              <a:t>Great job crowd leading! Nice clean stunt! Great sign work. Visually appealing!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9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 Varsity Non-Build</a:t>
            </a:r>
            <a:endParaRPr/>
          </a:p>
        </p:txBody>
      </p:sp>
      <p:sp>
        <p:nvSpPr>
          <p:cNvPr id="537" name="Google Shape;537;p39"/>
          <p:cNvSpPr txBox="1"/>
          <p:nvPr/>
        </p:nvSpPr>
        <p:spPr>
          <a:xfrm>
            <a:off x="648450" y="2379775"/>
            <a:ext cx="4758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Eastmont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8" name="Google Shape;538;p39"/>
          <p:cNvSpPr txBox="1"/>
          <p:nvPr/>
        </p:nvSpPr>
        <p:spPr>
          <a:xfrm>
            <a:off x="6383825" y="1931475"/>
            <a:ext cx="19215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dk1"/>
                </a:solidFill>
              </a:rPr>
              <a:t>Easy callbacks for the crowd. Great work engaging different parts of the "crowd". Great energy!</a:t>
            </a:r>
            <a:endParaRPr sz="4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40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 Varsity Non-Build</a:t>
            </a:r>
            <a:endParaRPr/>
          </a:p>
        </p:txBody>
      </p:sp>
      <p:sp>
        <p:nvSpPr>
          <p:cNvPr id="544" name="Google Shape;544;p40"/>
          <p:cNvSpPr txBox="1"/>
          <p:nvPr/>
        </p:nvSpPr>
        <p:spPr>
          <a:xfrm>
            <a:off x="648450" y="2379775"/>
            <a:ext cx="4758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Del Oro</a:t>
            </a: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5" name="Google Shape;545;p40"/>
          <p:cNvSpPr txBox="1"/>
          <p:nvPr/>
        </p:nvSpPr>
        <p:spPr>
          <a:xfrm>
            <a:off x="6383825" y="1931475"/>
            <a:ext cx="1921500" cy="17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</a:rPr>
              <a:t>Nice clean synchronized motions. Great crowd leading with signs!</a:t>
            </a:r>
            <a:endParaRPr sz="4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41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Timeout Cheer Varsity Non-Build</a:t>
            </a:r>
            <a:endParaRPr/>
          </a:p>
        </p:txBody>
      </p:sp>
      <p:sp>
        <p:nvSpPr>
          <p:cNvPr id="551" name="Google Shape;551;p41"/>
          <p:cNvSpPr txBox="1"/>
          <p:nvPr/>
        </p:nvSpPr>
        <p:spPr>
          <a:xfrm>
            <a:off x="648450" y="2379775"/>
            <a:ext cx="4758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Service</a:t>
            </a: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2" name="Google Shape;552;p41"/>
          <p:cNvSpPr txBox="1"/>
          <p:nvPr/>
        </p:nvSpPr>
        <p:spPr>
          <a:xfrm>
            <a:off x="6383825" y="1931475"/>
            <a:ext cx="1921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</a:rPr>
              <a:t>Excellent use of props! Great tumbling! Nice level changes.</a:t>
            </a:r>
            <a:endParaRPr sz="4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42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43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 JV</a:t>
            </a:r>
            <a:endParaRPr/>
          </a:p>
        </p:txBody>
      </p:sp>
      <p:sp>
        <p:nvSpPr>
          <p:cNvPr id="563" name="Google Shape;563;p43"/>
          <p:cNvSpPr txBox="1"/>
          <p:nvPr/>
        </p:nvSpPr>
        <p:spPr>
          <a:xfrm>
            <a:off x="640425" y="1905325"/>
            <a:ext cx="5008800" cy="30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100">
                <a:latin typeface="Poppins"/>
                <a:ea typeface="Poppins"/>
                <a:cs typeface="Poppins"/>
                <a:sym typeface="Poppins"/>
              </a:rPr>
              <a:t>American Canyon </a:t>
            </a:r>
            <a:r>
              <a:rPr lang="en-GB" sz="6100">
                <a:latin typeface="Poppins"/>
                <a:ea typeface="Poppins"/>
                <a:cs typeface="Poppins"/>
                <a:sym typeface="Poppins"/>
              </a:rPr>
              <a:t> HS JV</a:t>
            </a:r>
            <a:endParaRPr sz="6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4" name="Google Shape;564;p43"/>
          <p:cNvSpPr txBox="1"/>
          <p:nvPr/>
        </p:nvSpPr>
        <p:spPr>
          <a:xfrm>
            <a:off x="6383825" y="1931475"/>
            <a:ext cx="1921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job! Beautiful kick! Clean motions! Great smiles!</a:t>
            </a:r>
            <a:endParaRPr sz="57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44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 Junior High</a:t>
            </a:r>
            <a:endParaRPr/>
          </a:p>
        </p:txBody>
      </p:sp>
      <p:sp>
        <p:nvSpPr>
          <p:cNvPr id="570" name="Google Shape;570;p44"/>
          <p:cNvSpPr txBox="1"/>
          <p:nvPr/>
        </p:nvSpPr>
        <p:spPr>
          <a:xfrm>
            <a:off x="640425" y="2362525"/>
            <a:ext cx="5008800" cy="11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100">
                <a:latin typeface="Poppins"/>
                <a:ea typeface="Poppins"/>
                <a:cs typeface="Poppins"/>
                <a:sym typeface="Poppins"/>
              </a:rPr>
              <a:t>SC Lee JH</a:t>
            </a:r>
            <a:endParaRPr sz="6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71" name="Google Shape;571;p44"/>
          <p:cNvSpPr txBox="1"/>
          <p:nvPr/>
        </p:nvSpPr>
        <p:spPr>
          <a:xfrm>
            <a:off x="6383825" y="1931475"/>
            <a:ext cx="1921500" cy="22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chemeClr val="dk1"/>
                </a:solidFill>
              </a:rPr>
              <a:t>Excellent job! The video could have stopped at any moment and your motions would have been in sync! Sharp, clean motions were consistent. Great tumbling!</a:t>
            </a:r>
            <a:endParaRPr sz="51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5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 Varsity Build</a:t>
            </a:r>
            <a:endParaRPr/>
          </a:p>
        </p:txBody>
      </p:sp>
      <p:sp>
        <p:nvSpPr>
          <p:cNvPr id="577" name="Google Shape;577;p45"/>
          <p:cNvSpPr txBox="1"/>
          <p:nvPr/>
        </p:nvSpPr>
        <p:spPr>
          <a:xfrm>
            <a:off x="640425" y="2286325"/>
            <a:ext cx="53457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>
                <a:latin typeface="Poppins"/>
                <a:ea typeface="Poppins"/>
                <a:cs typeface="Poppins"/>
                <a:sym typeface="Poppins"/>
              </a:rPr>
              <a:t>Mabel-Canton HS</a:t>
            </a:r>
            <a:endParaRPr sz="5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78" name="Google Shape;578;p45"/>
          <p:cNvSpPr txBox="1"/>
          <p:nvPr/>
        </p:nvSpPr>
        <p:spPr>
          <a:xfrm>
            <a:off x="6383825" y="1931475"/>
            <a:ext cx="19215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100">
                <a:solidFill>
                  <a:schemeClr val="dk1"/>
                </a:solidFill>
              </a:rPr>
              <a:t>Love the jump ripple! Great energy! Nice clean motions!</a:t>
            </a:r>
            <a:endParaRPr sz="5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 Varsity Non-Build</a:t>
            </a:r>
            <a:endParaRPr/>
          </a:p>
        </p:txBody>
      </p:sp>
      <p:sp>
        <p:nvSpPr>
          <p:cNvPr id="584" name="Google Shape;584;p46"/>
          <p:cNvSpPr txBox="1"/>
          <p:nvPr/>
        </p:nvSpPr>
        <p:spPr>
          <a:xfrm>
            <a:off x="640425" y="1905325"/>
            <a:ext cx="50088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100">
                <a:latin typeface="Poppins"/>
                <a:ea typeface="Poppins"/>
                <a:cs typeface="Poppins"/>
                <a:sym typeface="Poppins"/>
              </a:rPr>
              <a:t>American Canyon  HS </a:t>
            </a:r>
            <a:endParaRPr sz="6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5" name="Google Shape;585;p46"/>
          <p:cNvSpPr txBox="1"/>
          <p:nvPr/>
        </p:nvSpPr>
        <p:spPr>
          <a:xfrm>
            <a:off x="6383825" y="1931475"/>
            <a:ext cx="19215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</a:rPr>
              <a:t>Great energy!!! Nice sharp, tight motions! Great dancing!</a:t>
            </a:r>
            <a:endParaRPr sz="5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20"/>
          <p:cNvSpPr/>
          <p:nvPr/>
        </p:nvSpPr>
        <p:spPr>
          <a:xfrm rot="243206">
            <a:off x="829896" y="291990"/>
            <a:ext cx="7609635" cy="2403370"/>
          </a:xfrm>
          <a:prstGeom prst="rect">
            <a:avLst/>
          </a:prstGeom>
          <a:solidFill>
            <a:srgbClr val="DAAFB0">
              <a:alpha val="6196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20"/>
          <p:cNvSpPr txBox="1"/>
          <p:nvPr>
            <p:ph type="title"/>
          </p:nvPr>
        </p:nvSpPr>
        <p:spPr>
          <a:xfrm>
            <a:off x="311700" y="42930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300"/>
              <a:t>Team Awards</a:t>
            </a:r>
            <a:endParaRPr sz="5300"/>
          </a:p>
        </p:txBody>
      </p:sp>
      <p:pic>
        <p:nvPicPr>
          <p:cNvPr id="417" name="Google Shape;417;p20" title="top score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76700" y="1931775"/>
            <a:ext cx="3973525" cy="26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7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Fight Song Varsity Non-Build</a:t>
            </a:r>
            <a:endParaRPr/>
          </a:p>
        </p:txBody>
      </p:sp>
      <p:sp>
        <p:nvSpPr>
          <p:cNvPr id="591" name="Google Shape;591;p47"/>
          <p:cNvSpPr txBox="1"/>
          <p:nvPr/>
        </p:nvSpPr>
        <p:spPr>
          <a:xfrm>
            <a:off x="560175" y="2338650"/>
            <a:ext cx="50088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100">
                <a:latin typeface="Poppins"/>
                <a:ea typeface="Poppins"/>
                <a:cs typeface="Poppins"/>
                <a:sym typeface="Poppins"/>
              </a:rPr>
              <a:t>Viewpoint HS</a:t>
            </a:r>
            <a:endParaRPr sz="61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2" name="Google Shape;592;p47"/>
          <p:cNvSpPr txBox="1"/>
          <p:nvPr/>
        </p:nvSpPr>
        <p:spPr>
          <a:xfrm>
            <a:off x="6383825" y="1931475"/>
            <a:ext cx="1921500" cy="15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</a:rPr>
              <a:t>Great job here! Sharp motions, and  synch! Looked so good!</a:t>
            </a:r>
            <a:endParaRPr sz="56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8"/>
          <p:cNvSpPr txBox="1"/>
          <p:nvPr>
            <p:ph type="title"/>
          </p:nvPr>
        </p:nvSpPr>
        <p:spPr>
          <a:xfrm>
            <a:off x="490250" y="450150"/>
            <a:ext cx="7593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Congratulations to all our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Team Award winners!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9"/>
          <p:cNvSpPr txBox="1"/>
          <p:nvPr>
            <p:ph type="title"/>
          </p:nvPr>
        </p:nvSpPr>
        <p:spPr>
          <a:xfrm>
            <a:off x="971075" y="445025"/>
            <a:ext cx="7489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it’s time for….</a:t>
            </a:r>
            <a:endParaRPr/>
          </a:p>
        </p:txBody>
      </p:sp>
      <p:sp>
        <p:nvSpPr>
          <p:cNvPr id="603" name="Google Shape;603;p49"/>
          <p:cNvSpPr txBox="1"/>
          <p:nvPr/>
        </p:nvSpPr>
        <p:spPr>
          <a:xfrm>
            <a:off x="5919700" y="1482425"/>
            <a:ext cx="21249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Ultimate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Sideline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Sweetheart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Team 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latin typeface="Pacifico"/>
                <a:ea typeface="Pacifico"/>
                <a:cs typeface="Pacifico"/>
                <a:sym typeface="Pacifico"/>
              </a:rPr>
              <a:t>Awards</a:t>
            </a:r>
            <a:endParaRPr sz="280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604" name="Google Shape;604;p49" title="ultimate teams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8075" y="1334225"/>
            <a:ext cx="4407500" cy="330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0"/>
          <p:cNvSpPr txBox="1"/>
          <p:nvPr>
            <p:ph type="title"/>
          </p:nvPr>
        </p:nvSpPr>
        <p:spPr>
          <a:xfrm>
            <a:off x="265500" y="1233175"/>
            <a:ext cx="37830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Ultimate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Sideline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Sweetheart</a:t>
            </a:r>
            <a:endParaRPr/>
          </a:p>
        </p:txBody>
      </p:sp>
      <p:sp>
        <p:nvSpPr>
          <p:cNvPr id="610" name="Google Shape;610;p50"/>
          <p:cNvSpPr txBox="1"/>
          <p:nvPr>
            <p:ph idx="1" type="subTitle"/>
          </p:nvPr>
        </p:nvSpPr>
        <p:spPr>
          <a:xfrm>
            <a:off x="265500" y="2803075"/>
            <a:ext cx="3783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Junior Varsity Team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Junior High Team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Varsity Building Team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Varsity Non-Building Team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>
                <a:solidFill>
                  <a:schemeClr val="dk1"/>
                </a:solidFill>
              </a:rPr>
              <a:t>Will Each Receive...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grpSp>
        <p:nvGrpSpPr>
          <p:cNvPr id="611" name="Google Shape;611;p50"/>
          <p:cNvGrpSpPr/>
          <p:nvPr/>
        </p:nvGrpSpPr>
        <p:grpSpPr>
          <a:xfrm>
            <a:off x="8172913" y="-2052"/>
            <a:ext cx="971089" cy="5145558"/>
            <a:chOff x="9153509" y="0"/>
            <a:chExt cx="1294785" cy="6858000"/>
          </a:xfrm>
        </p:grpSpPr>
        <p:pic>
          <p:nvPicPr>
            <p:cNvPr descr="Imagen que contiene suelo, exterior, niño, semilla de sésamo&#10;&#10;Descripción generada automáticamente" id="612" name="Google Shape;612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61496" y="0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13" name="Google Shape;613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8934" y="128495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14" name="Google Shape;614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6071" y="2512142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15" name="Google Shape;615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53509" y="3797096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16" name="Google Shape;616;p5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9161496" y="5078494"/>
              <a:ext cx="1284954" cy="12849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suelo, exterior, niño, semilla de sésamo&#10;&#10;Descripción generada automáticamente" id="617" name="Google Shape;617;p50"/>
            <p:cNvPicPr preferRelativeResize="0"/>
            <p:nvPr/>
          </p:nvPicPr>
          <p:blipFill rotWithShape="1">
            <a:blip r:embed="rId3">
              <a:alphaModFix/>
            </a:blip>
            <a:srcRect b="61234" l="0" r="0" t="0"/>
            <a:stretch/>
          </p:blipFill>
          <p:spPr>
            <a:xfrm>
              <a:off x="9163341" y="6359892"/>
              <a:ext cx="1284954" cy="49810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18" name="Google Shape;618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3910188" y="595437"/>
            <a:ext cx="5197774" cy="389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51"/>
          <p:cNvSpPr txBox="1"/>
          <p:nvPr>
            <p:ph type="title"/>
          </p:nvPr>
        </p:nvSpPr>
        <p:spPr>
          <a:xfrm>
            <a:off x="387900" y="16808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Ultimate Sideline Sweethearts</a:t>
            </a:r>
            <a:endParaRPr/>
          </a:p>
        </p:txBody>
      </p:sp>
      <p:sp>
        <p:nvSpPr>
          <p:cNvPr id="624" name="Google Shape;624;p51"/>
          <p:cNvSpPr txBox="1"/>
          <p:nvPr/>
        </p:nvSpPr>
        <p:spPr>
          <a:xfrm>
            <a:off x="3418475" y="993450"/>
            <a:ext cx="2776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00">
                <a:latin typeface="Poppins"/>
                <a:ea typeface="Poppins"/>
                <a:cs typeface="Poppins"/>
                <a:sym typeface="Poppins"/>
              </a:rPr>
              <a:t>Team</a:t>
            </a:r>
            <a:endParaRPr sz="29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8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Google Shape;629;p52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JV</a:t>
            </a:r>
            <a:r>
              <a:rPr lang="en-GB"/>
              <a:t> Ultimate Sideline Sweethearts</a:t>
            </a:r>
            <a:endParaRPr/>
          </a:p>
        </p:txBody>
      </p:sp>
      <p:sp>
        <p:nvSpPr>
          <p:cNvPr id="630" name="Google Shape;630;p52"/>
          <p:cNvSpPr txBox="1"/>
          <p:nvPr/>
        </p:nvSpPr>
        <p:spPr>
          <a:xfrm>
            <a:off x="704625" y="2295375"/>
            <a:ext cx="47583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200">
                <a:latin typeface="Poppins"/>
                <a:ea typeface="Poppins"/>
                <a:cs typeface="Poppins"/>
                <a:sym typeface="Poppins"/>
              </a:rPr>
              <a:t>American Canyon HS</a:t>
            </a:r>
            <a:endParaRPr sz="62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53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Junior High</a:t>
            </a:r>
            <a:r>
              <a:rPr lang="en-GB"/>
              <a:t> Ultimate Sideline Sweetheart</a:t>
            </a:r>
            <a:endParaRPr/>
          </a:p>
        </p:txBody>
      </p:sp>
      <p:sp>
        <p:nvSpPr>
          <p:cNvPr id="636" name="Google Shape;636;p53"/>
          <p:cNvSpPr txBox="1"/>
          <p:nvPr/>
        </p:nvSpPr>
        <p:spPr>
          <a:xfrm>
            <a:off x="728675" y="2359575"/>
            <a:ext cx="5121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300">
                <a:latin typeface="Poppins"/>
                <a:ea typeface="Poppins"/>
                <a:cs typeface="Poppins"/>
                <a:sym typeface="Poppins"/>
              </a:rPr>
              <a:t>SC Lee Junior High</a:t>
            </a:r>
            <a:endParaRPr sz="63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54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Build</a:t>
            </a:r>
            <a:r>
              <a:rPr lang="en-GB"/>
              <a:t> Ultimate Sideline Sweetheart</a:t>
            </a:r>
            <a:endParaRPr/>
          </a:p>
        </p:txBody>
      </p:sp>
      <p:sp>
        <p:nvSpPr>
          <p:cNvPr id="642" name="Google Shape;642;p54"/>
          <p:cNvSpPr txBox="1"/>
          <p:nvPr/>
        </p:nvSpPr>
        <p:spPr>
          <a:xfrm>
            <a:off x="728700" y="2335500"/>
            <a:ext cx="6774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0">
                <a:latin typeface="Poppins"/>
                <a:ea typeface="Poppins"/>
                <a:cs typeface="Poppins"/>
                <a:sym typeface="Poppins"/>
              </a:rPr>
              <a:t>Mabel-Canton HS</a:t>
            </a:r>
            <a:endParaRPr sz="7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55"/>
          <p:cNvSpPr txBox="1"/>
          <p:nvPr>
            <p:ph type="title"/>
          </p:nvPr>
        </p:nvSpPr>
        <p:spPr>
          <a:xfrm>
            <a:off x="607200" y="8260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Varsity Non-Build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Ultimate Sideline Sweetheart</a:t>
            </a:r>
            <a:endParaRPr/>
          </a:p>
        </p:txBody>
      </p:sp>
      <p:sp>
        <p:nvSpPr>
          <p:cNvPr id="648" name="Google Shape;648;p55"/>
          <p:cNvSpPr txBox="1"/>
          <p:nvPr/>
        </p:nvSpPr>
        <p:spPr>
          <a:xfrm>
            <a:off x="648450" y="2379775"/>
            <a:ext cx="72075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0">
                <a:latin typeface="Poppins"/>
                <a:ea typeface="Poppins"/>
                <a:cs typeface="Poppins"/>
                <a:sym typeface="Poppins"/>
              </a:rPr>
              <a:t>Robert Service HS</a:t>
            </a:r>
            <a:endParaRPr sz="70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6"/>
          <p:cNvSpPr txBox="1"/>
          <p:nvPr>
            <p:ph type="title"/>
          </p:nvPr>
        </p:nvSpPr>
        <p:spPr>
          <a:xfrm>
            <a:off x="651525" y="1153500"/>
            <a:ext cx="7800600" cy="196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Congratulations!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1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Are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p57"/>
          <p:cNvSpPr txBox="1"/>
          <p:nvPr>
            <p:ph type="ctrTitle"/>
          </p:nvPr>
        </p:nvSpPr>
        <p:spPr>
          <a:xfrm>
            <a:off x="311700" y="1049375"/>
            <a:ext cx="8520600" cy="161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Poppins"/>
                <a:ea typeface="Poppins"/>
                <a:cs typeface="Poppins"/>
                <a:sym typeface="Poppins"/>
              </a:rPr>
              <a:t>All awards, Ultimate Sweetheart Sashes, Tshirts, etc will be mailed out sometime next week.</a:t>
            </a:r>
            <a:endParaRPr sz="3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59" name="Google Shape;659;p57"/>
          <p:cNvSpPr txBox="1"/>
          <p:nvPr/>
        </p:nvSpPr>
        <p:spPr>
          <a:xfrm>
            <a:off x="1933975" y="3595350"/>
            <a:ext cx="5352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Thank you so much for </a:t>
            </a:r>
            <a:r>
              <a:rPr lang="en-GB">
                <a:latin typeface="Poppins"/>
                <a:ea typeface="Poppins"/>
                <a:cs typeface="Poppins"/>
                <a:sym typeface="Poppins"/>
              </a:rPr>
              <a:t>competing</a:t>
            </a:r>
            <a:r>
              <a:rPr lang="en-GB">
                <a:latin typeface="Poppins"/>
                <a:ea typeface="Poppins"/>
                <a:cs typeface="Poppins"/>
                <a:sym typeface="Poppins"/>
              </a:rPr>
              <a:t> with us! 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Great job everyone!</a:t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3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58"/>
          <p:cNvSpPr txBox="1"/>
          <p:nvPr/>
        </p:nvSpPr>
        <p:spPr>
          <a:xfrm>
            <a:off x="1275825" y="1467400"/>
            <a:ext cx="7400400" cy="24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>
                <a:latin typeface="Dancing Script"/>
                <a:ea typeface="Dancing Script"/>
                <a:cs typeface="Dancing Script"/>
                <a:sym typeface="Dancing Script"/>
              </a:rPr>
              <a:t>Presentation Template:</a:t>
            </a:r>
            <a:r>
              <a:rPr lang="en-GB" sz="3400">
                <a:uFill>
                  <a:noFill/>
                </a:uFill>
                <a:latin typeface="Dancing Script"/>
                <a:ea typeface="Dancing Script"/>
                <a:cs typeface="Dancing Script"/>
                <a:sym typeface="Dancing Script"/>
                <a:hlinkClick r:id="rId3"/>
              </a:rPr>
              <a:t> </a:t>
            </a:r>
            <a:r>
              <a:rPr lang="en-GB" sz="3400" u="sng">
                <a:latin typeface="Dancing Script"/>
                <a:ea typeface="Dancing Script"/>
                <a:cs typeface="Dancing Script"/>
                <a:sym typeface="Dancing Script"/>
                <a:hlinkClick r:id="rId4"/>
              </a:rPr>
              <a:t>SlidesMania</a:t>
            </a:r>
            <a:endParaRPr sz="3400" u="sng">
              <a:latin typeface="Dancing Script"/>
              <a:ea typeface="Dancing Script"/>
              <a:cs typeface="Dancing Script"/>
              <a:sym typeface="Dancing Script"/>
              <a:hlinkClick r:id="rId5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Poppins"/>
                <a:ea typeface="Poppins"/>
                <a:cs typeface="Poppins"/>
                <a:sym typeface="Poppins"/>
              </a:rPr>
              <a:t>I</a:t>
            </a:r>
            <a:r>
              <a:rPr lang="en-GB" sz="1800">
                <a:latin typeface="Poppins"/>
                <a:ea typeface="Poppins"/>
                <a:cs typeface="Poppins"/>
                <a:sym typeface="Poppins"/>
              </a:rPr>
              <a:t>mages: Unsplash</a:t>
            </a:r>
            <a:endParaRPr sz="1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Poppins"/>
                <a:ea typeface="Poppins"/>
                <a:cs typeface="Poppins"/>
                <a:sym typeface="Poppins"/>
              </a:rPr>
              <a:t>Please keep this slide or mention us and the other resources used in the footer of a slide.</a:t>
            </a:r>
            <a:endParaRPr sz="12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22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23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Ready?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24"/>
          <p:cNvSpPr txBox="1"/>
          <p:nvPr>
            <p:ph type="title"/>
          </p:nvPr>
        </p:nvSpPr>
        <p:spPr>
          <a:xfrm>
            <a:off x="387900" y="1147425"/>
            <a:ext cx="8520600" cy="241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25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JV</a:t>
            </a:r>
            <a:endParaRPr/>
          </a:p>
        </p:txBody>
      </p:sp>
      <p:sp>
        <p:nvSpPr>
          <p:cNvPr id="443" name="Google Shape;443;p25"/>
          <p:cNvSpPr txBox="1"/>
          <p:nvPr/>
        </p:nvSpPr>
        <p:spPr>
          <a:xfrm>
            <a:off x="473575" y="2760775"/>
            <a:ext cx="4933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Service HS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4" name="Google Shape;444;p25"/>
          <p:cNvSpPr txBox="1"/>
          <p:nvPr/>
        </p:nvSpPr>
        <p:spPr>
          <a:xfrm>
            <a:off x="6383825" y="1474275"/>
            <a:ext cx="19215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Great dancing! Clean, tight motions! Super fun!</a:t>
            </a:r>
            <a:endParaRPr sz="43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6"/>
          <p:cNvSpPr txBox="1"/>
          <p:nvPr>
            <p:ph type="title"/>
          </p:nvPr>
        </p:nvSpPr>
        <p:spPr>
          <a:xfrm>
            <a:off x="607200" y="1130825"/>
            <a:ext cx="775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Band Dance Junior High</a:t>
            </a:r>
            <a:endParaRPr/>
          </a:p>
        </p:txBody>
      </p:sp>
      <p:sp>
        <p:nvSpPr>
          <p:cNvPr id="450" name="Google Shape;450;p26"/>
          <p:cNvSpPr txBox="1"/>
          <p:nvPr/>
        </p:nvSpPr>
        <p:spPr>
          <a:xfrm>
            <a:off x="473575" y="2760775"/>
            <a:ext cx="4933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>
                <a:latin typeface="Poppins"/>
                <a:ea typeface="Poppins"/>
                <a:cs typeface="Poppins"/>
                <a:sym typeface="Poppins"/>
              </a:rPr>
              <a:t>SC Lee JH</a:t>
            </a:r>
            <a:endParaRPr sz="72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1" name="Google Shape;451;p26"/>
          <p:cNvSpPr txBox="1"/>
          <p:nvPr/>
        </p:nvSpPr>
        <p:spPr>
          <a:xfrm>
            <a:off x="6383825" y="1474275"/>
            <a:ext cx="1921500" cy="20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Poppins"/>
                <a:ea typeface="Poppins"/>
                <a:cs typeface="Poppins"/>
                <a:sym typeface="Poppins"/>
              </a:rPr>
              <a:t>From the judges:</a:t>
            </a:r>
            <a:endParaRPr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</a:rPr>
              <a:t>Great job crowd leading on the "Hey Go Cougars!" Great energy! Good job!</a:t>
            </a:r>
            <a:endParaRPr sz="18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0113_Sparkles_Template_SlidesMania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