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0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D3723-1CA7-4ADE-BBDF-A16CF5EF93BA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8BC83-32B4-439E-AB16-416F2CA196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D3723-1CA7-4ADE-BBDF-A16CF5EF93BA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8BC83-32B4-439E-AB16-416F2CA196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D3723-1CA7-4ADE-BBDF-A16CF5EF93BA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8BC83-32B4-439E-AB16-416F2CA196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D3723-1CA7-4ADE-BBDF-A16CF5EF93BA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8BC83-32B4-439E-AB16-416F2CA196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D3723-1CA7-4ADE-BBDF-A16CF5EF93BA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8BC83-32B4-439E-AB16-416F2CA196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D3723-1CA7-4ADE-BBDF-A16CF5EF93BA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8BC83-32B4-439E-AB16-416F2CA196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D3723-1CA7-4ADE-BBDF-A16CF5EF93BA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8BC83-32B4-439E-AB16-416F2CA196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D3723-1CA7-4ADE-BBDF-A16CF5EF93BA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8BC83-32B4-439E-AB16-416F2CA196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D3723-1CA7-4ADE-BBDF-A16CF5EF93BA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8BC83-32B4-439E-AB16-416F2CA196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D3723-1CA7-4ADE-BBDF-A16CF5EF93BA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8BC83-32B4-439E-AB16-416F2CA196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D3723-1CA7-4ADE-BBDF-A16CF5EF93BA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8BC83-32B4-439E-AB16-416F2CA196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CD3723-1CA7-4ADE-BBDF-A16CF5EF93BA}" type="datetimeFigureOut">
              <a:rPr lang="en-US" smtClean="0"/>
              <a:pPr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98BC83-32B4-439E-AB16-416F2CA1967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I%20Got%20a%20Feeling%20Black%20Eyed%20Peas%20LYRICS-%5bwww.flvto.com%5d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600200"/>
            <a:ext cx="9144000" cy="6096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C00000"/>
                </a:solidFill>
                <a:latin typeface="Comic Sans MS" pitchFamily="66" charset="0"/>
              </a:rPr>
              <a:t>Positive Behavior Interventions &amp; Supports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248400"/>
            <a:ext cx="9144000" cy="609600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latin typeface="AR CHRISTY" pitchFamily="2" charset="0"/>
              </a:rPr>
              <a:t>MABEL-CANTON SCHOOL</a:t>
            </a:r>
            <a:endParaRPr lang="en-US" dirty="0">
              <a:solidFill>
                <a:schemeClr val="tx2"/>
              </a:solidFill>
              <a:latin typeface="AR CHRISTY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chemeClr val="tx2"/>
                </a:solidFill>
                <a:latin typeface="AR CHRISTY" pitchFamily="2" charset="0"/>
              </a:rPr>
              <a:t>PBIS</a:t>
            </a:r>
            <a:endParaRPr lang="en-US" sz="9600" dirty="0">
              <a:solidFill>
                <a:schemeClr val="tx2"/>
              </a:solidFill>
              <a:latin typeface="AR CHRISTY" pitchFamily="2" charset="0"/>
            </a:endParaRPr>
          </a:p>
        </p:txBody>
      </p:sp>
      <p:pic>
        <p:nvPicPr>
          <p:cNvPr id="5" name="Picture 4" descr="pbis logo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5600" y="1905000"/>
            <a:ext cx="3200400" cy="4332257"/>
          </a:xfrm>
          <a:prstGeom prst="rect">
            <a:avLst/>
          </a:prstGeom>
        </p:spPr>
      </p:pic>
      <p:pic>
        <p:nvPicPr>
          <p:cNvPr id="6" name="I Got a Feeling Black Eyed Peas LYRICS-[www.flvto.com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34400" y="632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en-US" sz="4800" dirty="0" smtClean="0">
                <a:latin typeface="Comic Sans MS" pitchFamily="66" charset="0"/>
              </a:rPr>
              <a:t>Mabel-Canton is a community that treats each other with respect, takes responsibility for our learning and strives for a safe and positive environment for all.</a:t>
            </a:r>
            <a:endParaRPr lang="en-US" sz="4800" dirty="0"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" y="372070"/>
            <a:ext cx="8382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 CHRISTY" pitchFamily="2" charset="0"/>
              </a:rPr>
              <a:t>Mission Statement</a:t>
            </a:r>
            <a:endParaRPr lang="en-US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 CHRISTY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Be Respectful</a:t>
            </a:r>
          </a:p>
          <a:p>
            <a:r>
              <a:rPr lang="en-US" dirty="0" smtClean="0">
                <a:latin typeface="Comic Sans MS" pitchFamily="66" charset="0"/>
              </a:rPr>
              <a:t>Be Responsible</a:t>
            </a:r>
          </a:p>
          <a:p>
            <a:r>
              <a:rPr lang="en-US" dirty="0" smtClean="0">
                <a:latin typeface="Comic Sans MS" pitchFamily="66" charset="0"/>
              </a:rPr>
              <a:t>Be Safe</a:t>
            </a:r>
          </a:p>
          <a:p>
            <a:r>
              <a:rPr lang="en-US" dirty="0" smtClean="0">
                <a:latin typeface="Comic Sans MS" pitchFamily="66" charset="0"/>
              </a:rPr>
              <a:t>Be a Community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 CHRISTY" pitchFamily="2" charset="0"/>
              </a:rPr>
              <a:t>Cougar Code</a:t>
            </a:r>
            <a:endParaRPr lang="en-US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 CHRISTY" pitchFamily="2" charset="0"/>
            </a:endParaRPr>
          </a:p>
        </p:txBody>
      </p:sp>
      <p:pic>
        <p:nvPicPr>
          <p:cNvPr id="5" name="Picture 4" descr="DSC0046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9400" y="1828800"/>
            <a:ext cx="4978400" cy="373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696200" cy="11430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C00000"/>
                </a:solidFill>
                <a:latin typeface="AR CHRISTY" pitchFamily="2" charset="0"/>
              </a:rPr>
              <a:t>What is PBIS?</a:t>
            </a:r>
            <a:endParaRPr lang="en-US" sz="5400" dirty="0">
              <a:solidFill>
                <a:srgbClr val="C00000"/>
              </a:solidFill>
              <a:latin typeface="AR CHRISTY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7696200" cy="5638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>
                <a:latin typeface="Comic Sans MS" pitchFamily="66" charset="0"/>
              </a:rPr>
              <a:t>PBIS is a new program at Mabel-Canton School that is focusing on improving the academic achievement of our students.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487376" y="1"/>
            <a:ext cx="656624" cy="6858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BEHAVIOR</a:t>
            </a:r>
            <a:endParaRPr lang="en-US" sz="54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609600" cy="6858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POSITIVE 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" name="Picture 6" descr="PBIS Joy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600" y="3048000"/>
            <a:ext cx="5196840" cy="3745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100_12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357891">
            <a:off x="4206695" y="3296097"/>
            <a:ext cx="4469685" cy="3352264"/>
          </a:xfrm>
          <a:prstGeom prst="rect">
            <a:avLst/>
          </a:prstGeom>
        </p:spPr>
      </p:pic>
      <p:pic>
        <p:nvPicPr>
          <p:cNvPr id="7" name="Picture 6" descr="100_12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090747">
            <a:off x="327408" y="3288855"/>
            <a:ext cx="4261371" cy="31960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696200" cy="11430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C00000"/>
                </a:solidFill>
                <a:latin typeface="AR CHRISTY" pitchFamily="2" charset="0"/>
              </a:rPr>
              <a:t>What is PBIS?</a:t>
            </a:r>
            <a:endParaRPr lang="en-US" sz="5400" dirty="0">
              <a:solidFill>
                <a:srgbClr val="C00000"/>
              </a:solidFill>
              <a:latin typeface="AR CHRISTY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7696200" cy="5638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>
                <a:latin typeface="Comic Sans MS" pitchFamily="66" charset="0"/>
              </a:rPr>
              <a:t>A special effort is being directed toward improving the social and behavioral climate in our school.</a:t>
            </a:r>
          </a:p>
          <a:p>
            <a:pPr algn="ctr">
              <a:buNone/>
            </a:pPr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8487376" y="1"/>
            <a:ext cx="656624" cy="6858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BEHAVIOR</a:t>
            </a:r>
            <a:endParaRPr lang="en-US" sz="54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609600" cy="6858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POSITIVE 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696200" cy="11430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C00000"/>
                </a:solidFill>
                <a:latin typeface="AR CHRISTY" pitchFamily="2" charset="0"/>
              </a:rPr>
              <a:t>What is PBIS?</a:t>
            </a:r>
            <a:endParaRPr lang="en-US" sz="5400" dirty="0">
              <a:solidFill>
                <a:srgbClr val="C00000"/>
              </a:solidFill>
              <a:latin typeface="AR CHRISTY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7696200" cy="5638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>
                <a:latin typeface="Comic Sans MS" pitchFamily="66" charset="0"/>
              </a:rPr>
              <a:t>EVERYONE is involved in PBIS – teachers, support staff, students, parents and community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487376" y="1"/>
            <a:ext cx="656624" cy="6858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BEHAVIOR</a:t>
            </a:r>
            <a:endParaRPr lang="en-US" sz="54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609600" cy="6858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POSITIVE 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" name="Picture 7" descr="DSC001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2590800"/>
            <a:ext cx="7620000" cy="426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tx2"/>
                </a:solidFill>
                <a:latin typeface="AR CHRISTY" pitchFamily="2" charset="0"/>
              </a:rPr>
              <a:t>Behavior Focus Areas</a:t>
            </a:r>
            <a:endParaRPr lang="en-US" sz="5400" dirty="0">
              <a:solidFill>
                <a:schemeClr val="tx2"/>
              </a:solidFill>
              <a:latin typeface="AR CHRISTY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Comic Sans MS" pitchFamily="66" charset="0"/>
              </a:rPr>
              <a:t>Bathroom</a:t>
            </a:r>
          </a:p>
          <a:p>
            <a:r>
              <a:rPr lang="en-US" dirty="0" smtClean="0">
                <a:latin typeface="Comic Sans MS" pitchFamily="66" charset="0"/>
              </a:rPr>
              <a:t>Bus</a:t>
            </a:r>
          </a:p>
          <a:p>
            <a:r>
              <a:rPr lang="en-US" dirty="0" smtClean="0">
                <a:latin typeface="Comic Sans MS" pitchFamily="66" charset="0"/>
              </a:rPr>
              <a:t>Playground</a:t>
            </a:r>
          </a:p>
          <a:p>
            <a:r>
              <a:rPr lang="en-US" dirty="0" smtClean="0">
                <a:latin typeface="Comic Sans MS" pitchFamily="66" charset="0"/>
              </a:rPr>
              <a:t>Hallway</a:t>
            </a:r>
          </a:p>
          <a:p>
            <a:r>
              <a:rPr lang="en-US" dirty="0" smtClean="0">
                <a:latin typeface="Comic Sans MS" pitchFamily="66" charset="0"/>
              </a:rPr>
              <a:t>Lunchroom</a:t>
            </a:r>
          </a:p>
          <a:p>
            <a:r>
              <a:rPr lang="en-US" dirty="0" smtClean="0">
                <a:latin typeface="Comic Sans MS" pitchFamily="66" charset="0"/>
              </a:rPr>
              <a:t>Office</a:t>
            </a:r>
          </a:p>
          <a:p>
            <a:r>
              <a:rPr lang="en-US" dirty="0" smtClean="0">
                <a:latin typeface="Comic Sans MS" pitchFamily="66" charset="0"/>
              </a:rPr>
              <a:t>Library</a:t>
            </a:r>
          </a:p>
          <a:p>
            <a:r>
              <a:rPr lang="en-US" dirty="0" smtClean="0">
                <a:latin typeface="Comic Sans MS" pitchFamily="66" charset="0"/>
              </a:rPr>
              <a:t>Assemblies</a:t>
            </a:r>
          </a:p>
          <a:p>
            <a:r>
              <a:rPr lang="en-US" dirty="0" smtClean="0">
                <a:latin typeface="Comic Sans MS" pitchFamily="66" charset="0"/>
              </a:rPr>
              <a:t>Computer Lab </a:t>
            </a:r>
          </a:p>
          <a:p>
            <a:r>
              <a:rPr lang="en-US" dirty="0" smtClean="0">
                <a:latin typeface="Comic Sans MS" pitchFamily="66" charset="0"/>
              </a:rPr>
              <a:t>Sporting Events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4" name="Picture 3" descr="100_13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62400" y="1600200"/>
            <a:ext cx="4953000" cy="3714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omic Sans MS" pitchFamily="66" charset="0"/>
              </a:rPr>
              <a:t>Keep checking the </a:t>
            </a:r>
            <a:r>
              <a:rPr lang="en-US" dirty="0" smtClean="0">
                <a:solidFill>
                  <a:schemeClr val="tx2"/>
                </a:solidFill>
                <a:latin typeface="AR CHRISTY" pitchFamily="2" charset="0"/>
              </a:rPr>
              <a:t>“PBIS Link” </a:t>
            </a:r>
            <a:r>
              <a:rPr lang="en-US" dirty="0" smtClean="0">
                <a:latin typeface="Comic Sans MS" pitchFamily="66" charset="0"/>
              </a:rPr>
              <a:t>on the Mabel-Canton School Website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to stay updated on the 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solidFill>
                  <a:srgbClr val="C00000"/>
                </a:solidFill>
                <a:latin typeface="AR CHRISTY" pitchFamily="2" charset="0"/>
              </a:rPr>
              <a:t>“Cougar Code News”</a:t>
            </a:r>
            <a:endParaRPr lang="en-US" dirty="0">
              <a:solidFill>
                <a:srgbClr val="C00000"/>
              </a:solidFill>
              <a:latin typeface="AR CHRISTY" pitchFamily="2" charset="0"/>
            </a:endParaRPr>
          </a:p>
        </p:txBody>
      </p:sp>
      <p:pic>
        <p:nvPicPr>
          <p:cNvPr id="4" name="Picture 3" descr="pbis logo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2616287"/>
            <a:ext cx="2971800" cy="4165513"/>
          </a:xfrm>
          <a:prstGeom prst="rect">
            <a:avLst/>
          </a:prstGeom>
        </p:spPr>
      </p:pic>
      <p:pic>
        <p:nvPicPr>
          <p:cNvPr id="5" name="Picture 4" descr="100_149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29400" y="3352800"/>
            <a:ext cx="2420350" cy="3227134"/>
          </a:xfrm>
          <a:prstGeom prst="rect">
            <a:avLst/>
          </a:prstGeom>
        </p:spPr>
      </p:pic>
      <p:pic>
        <p:nvPicPr>
          <p:cNvPr id="6" name="Picture 5" descr="100_129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2400" y="3352800"/>
            <a:ext cx="2819400" cy="306324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146</Words>
  <Application>Microsoft Office PowerPoint</Application>
  <PresentationFormat>On-screen Show (4:3)</PresentationFormat>
  <Paragraphs>36</Paragraphs>
  <Slides>8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Positive Behavior Interventions &amp; Supports </vt:lpstr>
      <vt:lpstr>Slide 2</vt:lpstr>
      <vt:lpstr>Slide 3</vt:lpstr>
      <vt:lpstr>What is PBIS?</vt:lpstr>
      <vt:lpstr>What is PBIS?</vt:lpstr>
      <vt:lpstr>What is PBIS?</vt:lpstr>
      <vt:lpstr>Behavior Focus Areas</vt:lpstr>
      <vt:lpstr>Keep checking the “PBIS Link” on the Mabel-Canton School Website to stay updated on the  “Cougar Code News”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PBIS Positive Behavior Interventions &amp; Supports</dc:title>
  <dc:creator>Lori</dc:creator>
  <cp:lastModifiedBy>Lori</cp:lastModifiedBy>
  <cp:revision>21</cp:revision>
  <dcterms:created xsi:type="dcterms:W3CDTF">2011-08-09T21:20:02Z</dcterms:created>
  <dcterms:modified xsi:type="dcterms:W3CDTF">2011-08-24T18:15:06Z</dcterms:modified>
</cp:coreProperties>
</file>